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>
        <p:scale>
          <a:sx n="125" d="100"/>
          <a:sy n="125" d="100"/>
        </p:scale>
        <p:origin x="-1224" y="-2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a. A 35.0 N unbalanced force is exerted on a 7.10 Kg mass for 36.0 seconds.  What is the change of </a:t>
            </a:r>
            <a:r>
              <a:rPr lang="en-US" b="1" dirty="0" smtClean="0"/>
              <a:t>velocity</a:t>
            </a:r>
            <a:r>
              <a:rPr lang="en-US" dirty="0" smtClean="0"/>
              <a:t> of the mass?  (177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324 kg rocket, 292 kg of which is fuel, burns all of its fuel in 38.0 seconds with an exhaust velocity of 880. m/s.  What are its </a:t>
            </a:r>
            <a:r>
              <a:rPr lang="en-US" u="sng" dirty="0" smtClean="0"/>
              <a:t>initial</a:t>
            </a:r>
            <a:r>
              <a:rPr lang="en-US" dirty="0" smtClean="0"/>
              <a:t> and </a:t>
            </a:r>
            <a:r>
              <a:rPr lang="en-US" u="sng" dirty="0" smtClean="0"/>
              <a:t>final</a:t>
            </a:r>
            <a:r>
              <a:rPr lang="en-US" dirty="0" smtClean="0"/>
              <a:t> acceleration as it takes off from earth?  (11.1 m/s/s, 202 m/s/s)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a. A force is exerted on a 23 Kg mass for 15 seconds.  The mass changes velocity from rest to 45 m/s.  What was the </a:t>
            </a:r>
            <a:r>
              <a:rPr lang="en-US" b="1" dirty="0" smtClean="0"/>
              <a:t>force</a:t>
            </a:r>
            <a:r>
              <a:rPr lang="en-US" dirty="0" smtClean="0"/>
              <a:t>? (69.0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ball going 27.0 m/s, strikes a bat, and heads straight </a:t>
            </a:r>
            <a:r>
              <a:rPr lang="en-US" b="1" u="sng" dirty="0" smtClean="0"/>
              <a:t>back</a:t>
            </a:r>
            <a:r>
              <a:rPr lang="en-US" dirty="0" smtClean="0"/>
              <a:t> to the outfield at 41.0 m/s.  If the bat exerted a force of 312 N for 0.0230 seconds, what is the </a:t>
            </a:r>
            <a:r>
              <a:rPr lang="en-US" b="1" dirty="0" smtClean="0"/>
              <a:t>mass</a:t>
            </a:r>
            <a:r>
              <a:rPr lang="en-US" dirty="0" smtClean="0"/>
              <a:t> of the ball?  (0.106 kg)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rocket burns 35.1 kg of fuel generating 450. N of thrust with an exhaust velocity of 790. m/s.  What time do the engines burn? (61.6 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rocket develops a thrust of 14.2 N, with an exhaust velocity of 910. m/s.  What </a:t>
            </a:r>
            <a:r>
              <a:rPr lang="en-US" b="1" dirty="0" smtClean="0"/>
              <a:t>mass</a:t>
            </a:r>
            <a:r>
              <a:rPr lang="en-US" dirty="0" smtClean="0"/>
              <a:t> in fuel does the engine burn every second? (0.0156 kg/s or 15.6 g/s)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67.0 kg rocket (total mass of fuel and rocket), burns 52.0 kg of fuel at a rate of 2.70 kg/s with an exhaust velocity of 642 m/s.  What are its </a:t>
            </a:r>
            <a:r>
              <a:rPr lang="en-US" u="sng" dirty="0" smtClean="0"/>
              <a:t>initial</a:t>
            </a:r>
            <a:r>
              <a:rPr lang="en-US" dirty="0" smtClean="0"/>
              <a:t> and </a:t>
            </a:r>
            <a:r>
              <a:rPr lang="en-US" u="sng" dirty="0" smtClean="0"/>
              <a:t>final</a:t>
            </a:r>
            <a:r>
              <a:rPr lang="en-US" dirty="0" smtClean="0"/>
              <a:t> acceleration as it takes off from earth?  (16.1 m/s/s, 106 m/s/s)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0.145 Kg baseball going 41.0 m/s, strikes a bat, and heads straight </a:t>
            </a:r>
            <a:r>
              <a:rPr lang="en-US" b="1" u="sng" dirty="0" smtClean="0"/>
              <a:t>back</a:t>
            </a:r>
            <a:r>
              <a:rPr lang="en-US" dirty="0" smtClean="0"/>
              <a:t> to the outfield at 31.0 m/s.  If the bat exerted a force of 2530 N, for what </a:t>
            </a:r>
            <a:r>
              <a:rPr lang="en-US" b="1" dirty="0" smtClean="0"/>
              <a:t>time</a:t>
            </a:r>
            <a:r>
              <a:rPr lang="en-US" dirty="0" smtClean="0"/>
              <a:t> was it in contact with the bat? (0.00413 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rocket burns 42.4 kg in 6.50 s with an exhaust velocity of 720. m/s.  What is the thrust of the engine? (4697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rocket engine burns fuel at a rate of 4.10 </a:t>
            </a:r>
            <a:r>
              <a:rPr lang="en-US" u="sng" dirty="0" smtClean="0"/>
              <a:t>grams</a:t>
            </a:r>
            <a:r>
              <a:rPr lang="en-US" dirty="0" smtClean="0"/>
              <a:t> per second, and develops a force of 12.2 N.  What must be the exhaust </a:t>
            </a:r>
            <a:r>
              <a:rPr lang="en-US" b="1" dirty="0" smtClean="0"/>
              <a:t>velocity</a:t>
            </a:r>
            <a:r>
              <a:rPr lang="en-US" dirty="0" smtClean="0"/>
              <a:t>?  (1000 grams = 1 kg) (2976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114 kg rocket (total mass of fuel and rocket), burns 95.0 kg of fuel at a rate of 3.50 kg/s with an exhaust velocity of 790. m/s.  What are its </a:t>
            </a:r>
            <a:r>
              <a:rPr lang="en-US" u="sng" dirty="0" smtClean="0"/>
              <a:t>initial</a:t>
            </a:r>
            <a:r>
              <a:rPr lang="en-US" dirty="0" smtClean="0"/>
              <a:t> and </a:t>
            </a:r>
            <a:r>
              <a:rPr lang="en-US" u="sng" dirty="0" smtClean="0"/>
              <a:t>final</a:t>
            </a:r>
            <a:r>
              <a:rPr lang="en-US" dirty="0" smtClean="0"/>
              <a:t> acceleration as it takes off from earth?  (14.5 m/s/s, 136 m/s/s)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a. A 62.0 N unbalanced force is exerted on an object for 4.5 seconds.  The mass changes velocity from rest to 47 m/s.  What is the </a:t>
            </a:r>
            <a:r>
              <a:rPr lang="en-US" b="1" dirty="0" smtClean="0"/>
              <a:t>mass</a:t>
            </a:r>
            <a:r>
              <a:rPr lang="en-US" dirty="0" smtClean="0"/>
              <a:t> of the object? (5.94 kg)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0.138 Kg baseball going 37.0 m/s, strikes a bat, and heads straight </a:t>
            </a:r>
            <a:r>
              <a:rPr lang="en-US" b="1" u="sng" dirty="0" smtClean="0"/>
              <a:t>back</a:t>
            </a:r>
            <a:r>
              <a:rPr lang="en-US" dirty="0" smtClean="0"/>
              <a:t> to the outfield at 45.0 m/s.  If the collision lasted for .0121 seconds, what </a:t>
            </a:r>
            <a:r>
              <a:rPr lang="en-US" b="1" dirty="0" smtClean="0"/>
              <a:t>force</a:t>
            </a:r>
            <a:r>
              <a:rPr lang="en-US" dirty="0" smtClean="0"/>
              <a:t> did the bat exert on the baseball? (935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rocket engine develops 1240 N of thrust burning 56.2 kg of fuel in 21.5 s.  What is the exhaust velocity? (474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rocket engine burns fuel at a rate of 1.40 </a:t>
            </a:r>
            <a:r>
              <a:rPr lang="en-US" u="sng" dirty="0" smtClean="0"/>
              <a:t>grams</a:t>
            </a:r>
            <a:r>
              <a:rPr lang="en-US" dirty="0" smtClean="0"/>
              <a:t> per second, and has an exhaust velocity of 890. m/s.  What </a:t>
            </a:r>
            <a:r>
              <a:rPr lang="en-US" b="1" dirty="0" smtClean="0"/>
              <a:t>thrust</a:t>
            </a:r>
            <a:r>
              <a:rPr lang="en-US" dirty="0" smtClean="0"/>
              <a:t> does it develop? (1000 grams = 1 kg) (1.25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635</Words>
  <Application>Microsoft Office PowerPoint</Application>
  <PresentationFormat>On-screen Show (16:10)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209</cp:revision>
  <dcterms:created xsi:type="dcterms:W3CDTF">2015-03-04T16:15:08Z</dcterms:created>
  <dcterms:modified xsi:type="dcterms:W3CDTF">2020-05-02T22:19:57Z</dcterms:modified>
</cp:coreProperties>
</file>