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6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5CCA-2F0D-402F-ABF3-FF3AB82951DC}" type="datetimeFigureOut">
              <a:rPr lang="en-US" smtClean="0"/>
              <a:t>2015-02-26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6FB2-6006-47EE-B2AE-013C91337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5CCA-2F0D-402F-ABF3-FF3AB82951DC}" type="datetimeFigureOut">
              <a:rPr lang="en-US" smtClean="0"/>
              <a:t>2015-02-26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6FB2-6006-47EE-B2AE-013C91337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5CCA-2F0D-402F-ABF3-FF3AB82951DC}" type="datetimeFigureOut">
              <a:rPr lang="en-US" smtClean="0"/>
              <a:t>2015-02-26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6FB2-6006-47EE-B2AE-013C91337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5CCA-2F0D-402F-ABF3-FF3AB82951DC}" type="datetimeFigureOut">
              <a:rPr lang="en-US" smtClean="0"/>
              <a:t>2015-02-26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6FB2-6006-47EE-B2AE-013C91337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5CCA-2F0D-402F-ABF3-FF3AB82951DC}" type="datetimeFigureOut">
              <a:rPr lang="en-US" smtClean="0"/>
              <a:t>2015-02-26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6FB2-6006-47EE-B2AE-013C91337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5CCA-2F0D-402F-ABF3-FF3AB82951DC}" type="datetimeFigureOut">
              <a:rPr lang="en-US" smtClean="0"/>
              <a:t>2015-02-26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6FB2-6006-47EE-B2AE-013C91337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5CCA-2F0D-402F-ABF3-FF3AB82951DC}" type="datetimeFigureOut">
              <a:rPr lang="en-US" smtClean="0"/>
              <a:t>2015-02-26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6FB2-6006-47EE-B2AE-013C91337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5CCA-2F0D-402F-ABF3-FF3AB82951DC}" type="datetimeFigureOut">
              <a:rPr lang="en-US" smtClean="0"/>
              <a:t>2015-02-26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6FB2-6006-47EE-B2AE-013C91337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5CCA-2F0D-402F-ABF3-FF3AB82951DC}" type="datetimeFigureOut">
              <a:rPr lang="en-US" smtClean="0"/>
              <a:t>2015-02-26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6FB2-6006-47EE-B2AE-013C91337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5CCA-2F0D-402F-ABF3-FF3AB82951DC}" type="datetimeFigureOut">
              <a:rPr lang="en-US" smtClean="0"/>
              <a:t>2015-02-26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6FB2-6006-47EE-B2AE-013C91337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5CCA-2F0D-402F-ABF3-FF3AB82951DC}" type="datetimeFigureOut">
              <a:rPr lang="en-US" smtClean="0"/>
              <a:t>2015-02-26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6FB2-6006-47EE-B2AE-013C91337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A5CCA-2F0D-402F-ABF3-FF3AB82951DC}" type="datetimeFigureOut">
              <a:rPr lang="en-US" smtClean="0"/>
              <a:t>2015-02-26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D6FB2-6006-47EE-B2AE-013C913378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is the momentum of a 147 g lacrosse ball going 52.0 m/s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(7.64 kg m/s)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what time do you need to need to exert 12.8 N of force to impart 7.644 Ns of momentum?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(0.597 s)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lacrosse player exerts 12.8 N of force on a 0.147 kg lacrosse ball for 0.600 seconds.  What is the change in velocity of the ball?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(52.2 m/s)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lacrosse player catches a 0.142 kg ball thrown straight at them at 32.0 m/s, and throws it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straight back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at 48.0 m/s in 1.30 seconds.  What is the average force they exerted?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(8.74 N)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://upload.wikimedia.org/wikipedia/commons/thumb/8/8f/Brine_lax_ball.jpg/300px-Brine_lax_b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600700"/>
            <a:ext cx="1676400" cy="1257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4</cp:revision>
  <dcterms:created xsi:type="dcterms:W3CDTF">2015-02-26T16:59:00Z</dcterms:created>
  <dcterms:modified xsi:type="dcterms:W3CDTF">2015-02-26T17:13:57Z</dcterms:modified>
</cp:coreProperties>
</file>