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1" r:id="rId11"/>
    <p:sldId id="306" r:id="rId12"/>
    <p:sldId id="307" r:id="rId13"/>
    <p:sldId id="308" r:id="rId14"/>
    <p:sldId id="309" r:id="rId15"/>
    <p:sldId id="292" r:id="rId16"/>
    <p:sldId id="310" r:id="rId17"/>
    <p:sldId id="311" r:id="rId18"/>
    <p:sldId id="293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QL 5.2.1 and QL 5.2.2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2) A 2130 kg car coasts from rest down a small hill that is 2.40 m tall.  What is the velocity of the car at the bottom?  Neglect friction</a:t>
            </a:r>
          </a:p>
          <a:p>
            <a:endParaRPr lang="en-US" sz="2400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6200" y="5372100"/>
            <a:ext cx="3200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8.97 m,  2) 6.86 m/s,  3) 7509 N,  4) 8.11 m/s,  5) 2.64 m,  6)  0.445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3) A 0.440 kg hammer going 9.60 m/s horizontally strikes a nail, driving it into a wall 2.70 mm (0.00270 m)  What force did it exert on the nail?</a:t>
            </a:r>
          </a:p>
          <a:p>
            <a:endParaRPr lang="en-US" sz="2400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6200" y="5372100"/>
            <a:ext cx="3200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8.97 m,  2) 6.86 m/s,  3) 7509 N,  4) 8.11 m/s,  5) 2.64 m,  6)  0.445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4) A 23.0 kg cart is going 5.70 m/s at the top of a 1.70 m tall hill.  What speed does it have at the bottom? </a:t>
            </a:r>
          </a:p>
          <a:p>
            <a:r>
              <a:rPr lang="en-US" sz="2400" dirty="0"/>
              <a:t>Neglect friction</a:t>
            </a:r>
          </a:p>
          <a:p>
            <a:endParaRPr lang="en-US" sz="2400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6200" y="5372100"/>
            <a:ext cx="3200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8.97 m,  2) 6.86 m/s,  3) 7509 N,  4) 8.11 m/s,  5) 2.64 m,  6)  0.445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5) A 53.0 kg cart already going 4.20 m/s is given a forward push with a force of 82.0 N for a distance of</a:t>
            </a:r>
          </a:p>
          <a:p>
            <a:r>
              <a:rPr lang="en-US" sz="2400" dirty="0"/>
              <a:t>11.0 m. It then rolls up a hill.  To what height will it roll before stopping?  Neglect friction</a:t>
            </a: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6200" y="5372100"/>
            <a:ext cx="3200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8.97 m,  2) 6.86 m/s,  3) 7509 N,  4) 8.11 m/s,  5) 2.64 m,  6)  0.445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6) A 0.113 kg pine cone falls from a height of 5.60 m.  It strikes the ground at 8.10 m/s.  What was the </a:t>
            </a:r>
          </a:p>
          <a:p>
            <a:r>
              <a:rPr lang="en-US" sz="2400" dirty="0"/>
              <a:t>average force of air friction slowing the pine cone as it fell?  </a:t>
            </a:r>
          </a:p>
          <a:p>
            <a:endParaRPr lang="en-US" sz="2400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6200" y="5372100"/>
            <a:ext cx="3200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8.97 m,  2) 6.86 m/s,  3) 7509 N,  4) 8.11 m/s,  5) 2.64 m,  6)  0.445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7) A 12.0 kg cart is going 3.50 m/s on top of a 4.50 m tall hill.  What is its speed on top of a 2.30 m tall </a:t>
            </a:r>
          </a:p>
          <a:p>
            <a:r>
              <a:rPr lang="en-US" sz="2400" dirty="0"/>
              <a:t>hill? Neglect friction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2400" y="5295900"/>
            <a:ext cx="1632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 7.44 m/s,  8) 7.32 m/s,  9) 723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8) A 26.0 kg kid sledding down a 2.70 m tall hill from rest gets a push of 78.0 N for 3.70 m. What is their speed when they are at an elevation of 1.10 m?  Neglect friction</a:t>
            </a:r>
          </a:p>
          <a:p>
            <a:endParaRPr lang="en-US" sz="24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2400" y="5295900"/>
            <a:ext cx="1632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 7.44 m/s,  8) 7.32 m/s,  9) 723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9) A 45.0 kg cart going 6.20 m/s on the top of a 4.10 m tall hill is slowed at the bottom with by a braking force over a distance of 2.30 m until it is going only 6.70 m/s.  What is the braking force?</a:t>
            </a:r>
          </a:p>
          <a:p>
            <a:endParaRPr lang="en-US" sz="24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2400" y="5295900"/>
            <a:ext cx="1632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 7.44 m/s,  8) 7.32 m/s,  9) 723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095500"/>
            <a:ext cx="3629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0500"/>
            <a:ext cx="5973763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095500"/>
            <a:ext cx="3629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0500"/>
            <a:ext cx="6145213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400300"/>
            <a:ext cx="3629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6145213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75" y="2409825"/>
            <a:ext cx="3629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0500"/>
            <a:ext cx="64404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095500"/>
            <a:ext cx="3629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0500"/>
            <a:ext cx="6230937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095500"/>
            <a:ext cx="3629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14300"/>
            <a:ext cx="6288087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1) If you exert 15.0 N vertically upward a distance of 0.850 m on a 0.145 kg baseball, to what height above the starting point will it rise?  Neglect friction, and assume the baseball was initially motionless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6200" y="5372100"/>
            <a:ext cx="3200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8.97 m,  2) 6.86 m/s,  3) 7509 N,  4) 8.11 m/s,  5) 2.64 m,  6)  0.445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568</Words>
  <Application>Microsoft Office PowerPoint</Application>
  <PresentationFormat>On-screen Show (16:10)</PresentationFormat>
  <Paragraphs>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QL 5.2.1 and QL 5.2.2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QL 5.2.1 and QL 5.2.2</dc:title>
  <dc:creator>physics</dc:creator>
  <cp:lastModifiedBy>physics</cp:lastModifiedBy>
  <cp:revision>2</cp:revision>
  <dcterms:created xsi:type="dcterms:W3CDTF">2020-04-13T17:11:17Z</dcterms:created>
  <dcterms:modified xsi:type="dcterms:W3CDTF">2020-04-13T17:21:44Z</dcterms:modified>
</cp:coreProperties>
</file>