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4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>
        <p:scale>
          <a:sx n="58" d="100"/>
          <a:sy n="58" d="100"/>
        </p:scale>
        <p:origin x="-3240" y="-13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793CB-A3D6-4842-BBFE-86CEB4011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AF3CE-EE90-4F86-A9E6-FBFBFB224D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ECD66-A8FE-499B-A21E-C72C65AAE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CB357-E90F-4051-A1C8-A95CC6F99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1B6DB-8934-4080-A157-63435152D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C9318-5B0C-43BB-9D99-13C0A13FB7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7FB1F-2ED1-4FF9-8E4A-61D83B4CCF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6ADE8-4D2F-45B9-9D84-ECE31B32DD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47B4C-E5CA-4999-B36F-2686395D9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51AD4-6897-473B-B921-35A4788E9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41075-13CB-4D7A-93B8-E0B43C5BF4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D15CC96-1145-4C47-93BE-A56193831C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0" y="1"/>
            <a:ext cx="9144000" cy="5091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/>
              <a:t>For what distance must you exert a 12.0 N force to do 173 J of work? </a:t>
            </a:r>
            <a:r>
              <a:rPr lang="en-US" sz="1600" dirty="0"/>
              <a:t>(14.4 m)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2800" dirty="0"/>
              <a:t>What mass requires 3180 J of work to lift 2.08 m?</a:t>
            </a:r>
            <a:r>
              <a:rPr lang="en-US" sz="1600" dirty="0"/>
              <a:t> (156 kg)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 smtClean="0"/>
              <a:t>What is the mass of a box if it has a coefficient of friction of 0.130 </a:t>
            </a:r>
            <a:r>
              <a:rPr lang="en-US" sz="2800" dirty="0"/>
              <a:t>and </a:t>
            </a:r>
            <a:r>
              <a:rPr lang="en-US" sz="2800" dirty="0" smtClean="0"/>
              <a:t>you </a:t>
            </a:r>
            <a:r>
              <a:rPr lang="en-US" sz="2800" dirty="0"/>
              <a:t>do 632 J of work dragging it 31.0 </a:t>
            </a:r>
            <a:r>
              <a:rPr lang="en-US" sz="2800" dirty="0" smtClean="0"/>
              <a:t>m along the floor? </a:t>
            </a:r>
            <a:r>
              <a:rPr lang="en-US" sz="1600" dirty="0" smtClean="0"/>
              <a:t>(16.0 kg)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1743</TotalTime>
  <Words>72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243</cp:revision>
  <dcterms:created xsi:type="dcterms:W3CDTF">2001-03-01T17:38:38Z</dcterms:created>
  <dcterms:modified xsi:type="dcterms:W3CDTF">2016-01-25T21:47:54Z</dcterms:modified>
</cp:coreProperties>
</file>