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63" r:id="rId10"/>
    <p:sldId id="264" r:id="rId11"/>
    <p:sldId id="284" r:id="rId12"/>
    <p:sldId id="265" r:id="rId13"/>
    <p:sldId id="266" r:id="rId14"/>
    <p:sldId id="283" r:id="rId15"/>
    <p:sldId id="267" r:id="rId16"/>
    <p:sldId id="268" r:id="rId17"/>
    <p:sldId id="280" r:id="rId18"/>
    <p:sldId id="269" r:id="rId19"/>
    <p:sldId id="281" r:id="rId2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28EB5-88B9-4293-BBA4-B4C0375FEDA7}" type="datetimeFigureOut">
              <a:rPr lang="en-US" smtClean="0"/>
              <a:t>2019-01-19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544A-361C-41BA-ADA5-38727A2F3F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A baseball is going 35.0 m/s.  What distance does it travel in 0.522 s? (18.3 m)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81238"/>
            <a:ext cx="3600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4-5.  An air rocket leaves the ground going straight up with a velocity and reaches a height of 37.0 m before coming back down.  </a:t>
            </a:r>
            <a:endParaRPr lang="en-US" sz="2400" dirty="0"/>
          </a:p>
          <a:p>
            <a:r>
              <a:rPr lang="en-US" sz="2400" b="1" dirty="0"/>
              <a:t>Neglect air friction and use g = 9.8 m/s/s</a:t>
            </a:r>
            <a:endParaRPr lang="en-US" sz="2400" dirty="0"/>
          </a:p>
          <a:p>
            <a:r>
              <a:rPr lang="en-US" sz="2400" dirty="0"/>
              <a:t>4. What was its launch velocity? (26.9 m/s)</a:t>
            </a:r>
          </a:p>
          <a:p>
            <a:r>
              <a:rPr lang="en-US" sz="2400" dirty="0" smtClean="0"/>
              <a:t>5</a:t>
            </a:r>
            <a:r>
              <a:rPr lang="en-US" sz="2400" dirty="0"/>
              <a:t>. What total time was it in the air? (5.50 s)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963996"/>
            <a:ext cx="2895600" cy="175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1-3: A ball is projected sideways from the top of a 12.0 m tall cliff.  It lands having traveled a horizontal distance of 23.0 m.</a:t>
            </a:r>
            <a:endParaRPr lang="en-US" sz="2400" dirty="0"/>
          </a:p>
          <a:p>
            <a:r>
              <a:rPr lang="en-US" sz="2400" dirty="0"/>
              <a:t>1. What time is the ball in the air? (1.56 s</a:t>
            </a:r>
            <a:r>
              <a:rPr lang="en-US" sz="2400" dirty="0" smtClean="0"/>
              <a:t>)</a:t>
            </a:r>
            <a:r>
              <a:rPr lang="en-US" sz="2400" dirty="0"/>
              <a:t> </a:t>
            </a:r>
          </a:p>
          <a:p>
            <a:r>
              <a:rPr lang="en-US" sz="2400" dirty="0"/>
              <a:t>2. What horizontal velocity did it have? (14.7 m/s</a:t>
            </a:r>
            <a:r>
              <a:rPr lang="en-US" sz="2400" dirty="0" smtClean="0"/>
              <a:t>)</a:t>
            </a:r>
            <a:r>
              <a:rPr lang="en-US" sz="2400" dirty="0"/>
              <a:t> </a:t>
            </a:r>
          </a:p>
          <a:p>
            <a:r>
              <a:rPr lang="en-US" sz="2400" dirty="0"/>
              <a:t>3. Draw a picture of its velocity of impact and express it as an angle and a magnitude</a:t>
            </a:r>
            <a:r>
              <a:rPr lang="en-US" sz="2400" dirty="0" smtClean="0"/>
              <a:t>.(</a:t>
            </a:r>
            <a:r>
              <a:rPr lang="en-US" sz="2400" dirty="0"/>
              <a:t>21.2 m/s 46.2</a:t>
            </a:r>
            <a:r>
              <a:rPr lang="en-US" sz="2400" baseline="30000" dirty="0"/>
              <a:t>o</a:t>
            </a:r>
            <a:r>
              <a:rPr lang="en-US" sz="2400" dirty="0"/>
              <a:t> below horiz.)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 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4-5: A ball is launched at 26.0 m/s at an angle of 65.0</a:t>
            </a:r>
            <a:r>
              <a:rPr lang="en-US" sz="2400" b="1" baseline="30000" dirty="0"/>
              <a:t>o</a:t>
            </a:r>
            <a:r>
              <a:rPr lang="en-US" sz="2400" b="1" dirty="0"/>
              <a:t> above horizontal on a level field.</a:t>
            </a:r>
            <a:endParaRPr lang="en-US" sz="2400" dirty="0"/>
          </a:p>
          <a:p>
            <a:r>
              <a:rPr lang="en-US" sz="2400" dirty="0"/>
              <a:t>4. What time is it in the air? (4.81 s)</a:t>
            </a:r>
          </a:p>
          <a:p>
            <a:r>
              <a:rPr lang="en-US" sz="2400" dirty="0" smtClean="0"/>
              <a:t>5</a:t>
            </a:r>
            <a:r>
              <a:rPr lang="en-US" sz="2400" dirty="0"/>
              <a:t>. What horizontal distance does it travel before striking the ground again (52.8 m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A 13.0 kg mass accelerates along a frictionless track covering 45.0 m of distance in 2.30 s from rest.  What net force was acting on the mass? (221.2 N)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485900"/>
            <a:ext cx="8001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260850"/>
            <a:ext cx="1524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2-3: A 2.50 kg mass hangs on a cord.</a:t>
            </a:r>
            <a:endParaRPr lang="en-US" sz="2400" dirty="0"/>
          </a:p>
          <a:p>
            <a:r>
              <a:rPr lang="en-US" sz="2400" dirty="0"/>
              <a:t> Use the convention that </a:t>
            </a:r>
            <a:r>
              <a:rPr lang="en-US" sz="2400" u="sng" dirty="0"/>
              <a:t>up</a:t>
            </a:r>
            <a:r>
              <a:rPr lang="en-US" sz="2400" dirty="0"/>
              <a:t> is positive.</a:t>
            </a:r>
          </a:p>
          <a:p>
            <a:r>
              <a:rPr lang="en-US" sz="2400" dirty="0"/>
              <a:t>2. If the tension in the cord is 12.0 N, what is the acceleration of the mass? (-5.00 m/s/s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2-3: A 2.50 kg mass hangs on a cord.</a:t>
            </a:r>
            <a:endParaRPr lang="en-US" sz="2400" dirty="0"/>
          </a:p>
          <a:p>
            <a:r>
              <a:rPr lang="en-US" sz="2400" dirty="0"/>
              <a:t> Use the convention that </a:t>
            </a:r>
            <a:r>
              <a:rPr lang="en-US" sz="2400" u="sng" dirty="0"/>
              <a:t>up</a:t>
            </a:r>
            <a:r>
              <a:rPr lang="en-US" sz="2400" dirty="0"/>
              <a:t> is positive.</a:t>
            </a:r>
          </a:p>
          <a:p>
            <a:r>
              <a:rPr lang="en-US" sz="2400" dirty="0" smtClean="0"/>
              <a:t>3</a:t>
            </a:r>
            <a:r>
              <a:rPr lang="en-US" sz="2400" dirty="0"/>
              <a:t>.  If the mass is accelerating downwards at 4.20 m/s/s, what is the tension in the cord? (14.0 N</a:t>
            </a:r>
            <a:r>
              <a:rPr lang="en-US" sz="2400" dirty="0" smtClean="0"/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4-5: There is a coefficient of kinetic friction of 0.150 between a 8.00 kg block of wood and the level floor.</a:t>
            </a:r>
            <a:endParaRPr lang="en-US" sz="2400" dirty="0"/>
          </a:p>
          <a:p>
            <a:r>
              <a:rPr lang="en-US" sz="2400" dirty="0" smtClean="0"/>
              <a:t>4</a:t>
            </a:r>
            <a:r>
              <a:rPr lang="en-US" sz="2400" dirty="0"/>
              <a:t>. If there is a force of  9.20 N to the right, and the block is sliding to the right, what is the acceleration?  Is it speeding up or slowing down?  (Answer both questions) </a:t>
            </a:r>
            <a:endParaRPr lang="en-US" sz="2400" dirty="0" smtClean="0"/>
          </a:p>
          <a:p>
            <a:r>
              <a:rPr lang="en-US" sz="2400" dirty="0" smtClean="0"/>
              <a:t>(-</a:t>
            </a:r>
            <a:r>
              <a:rPr lang="en-US" sz="2400" dirty="0"/>
              <a:t>0.320 m/s/s, decelerating, or slowing down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4-5: There is a coefficient of kinetic friction of 0.150 between a 8.00 kg block of wood and the level floor.</a:t>
            </a:r>
            <a:endParaRPr lang="en-US" sz="2400" dirty="0"/>
          </a:p>
          <a:p>
            <a:r>
              <a:rPr lang="en-US" sz="2400" dirty="0" smtClean="0"/>
              <a:t>5</a:t>
            </a:r>
            <a:r>
              <a:rPr lang="en-US" sz="2400" dirty="0"/>
              <a:t>. What in what direction force is needed to make it slide and accelerate to the right at 4.90 m/s/s? (Answer both questions) </a:t>
            </a:r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51.0 N to the right</a:t>
            </a:r>
            <a:r>
              <a:rPr lang="en-US" sz="2400" dirty="0" smtClean="0"/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A car goes 45 m in 8.00 s.  What is its velocity? (5.63 m/s)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281238"/>
            <a:ext cx="3600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Convert 13.0 m/s to feet/second (42.7 f/s)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695700"/>
            <a:ext cx="57435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4. A car going 12.0 m/s accelerates at 1.20 m/s/s for 3.2 s.  What is its final velocity? (15.8 m/s)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333500"/>
            <a:ext cx="12287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5. A car going 24.0 m/s is going 17.0 m/s 11.0 seconds later.  What was its acceleration? (-0.636 m/s/s)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333500"/>
            <a:ext cx="12287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A moving giant lizard stops in 3.10 m in 1.20 s.  What was its acceleration? (-4.31 m/s/s)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766888"/>
            <a:ext cx="2286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A car is going 26.0 m/s after traveling 145 m in 7.80 s.  What was its initial velocity? (11.2 m/s)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766888"/>
            <a:ext cx="2286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3. A runner accelerates uniformly from 1.30 m/s to 4.70 m/s with an acceleration of 5.20 m/s/s.  What was their displacement? (1.96 m)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766888"/>
            <a:ext cx="22860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urra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590</Words>
  <Application>Microsoft Office PowerPoint</Application>
  <PresentationFormat>On-screen Show (16:10)</PresentationFormat>
  <Paragraphs>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4</cp:revision>
  <dcterms:created xsi:type="dcterms:W3CDTF">2019-01-19T22:16:46Z</dcterms:created>
  <dcterms:modified xsi:type="dcterms:W3CDTF">2019-01-19T22:31:06Z</dcterms:modified>
</cp:coreProperties>
</file>