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7" r:id="rId24"/>
    <p:sldId id="346" r:id="rId25"/>
    <p:sldId id="348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6.32 kg flour baby hangs on a cord.</a:t>
            </a:r>
            <a:endParaRPr lang="en-US" dirty="0" smtClean="0"/>
          </a:p>
          <a:p>
            <a:r>
              <a:rPr lang="en-US" dirty="0" smtClean="0"/>
              <a:t>c. If the tension in the cord is 130. N, what is the acceleration of the flour baby? +10.8 m/s/s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6.32 kg flour baby hangs on a cord.</a:t>
            </a:r>
            <a:endParaRPr lang="en-US" dirty="0" smtClean="0"/>
          </a:p>
          <a:p>
            <a:r>
              <a:rPr lang="en-US" dirty="0" smtClean="0"/>
              <a:t>d. If the flour baby is moving downwards at 5.50 m/s, and stops in 1.51 s, what was the tension in the cord during this time? +85.0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6.32 kg flour baby hangs on a cord.</a:t>
            </a:r>
            <a:endParaRPr lang="en-US" dirty="0" smtClean="0"/>
          </a:p>
          <a:p>
            <a:r>
              <a:rPr lang="en-US" dirty="0" smtClean="0"/>
              <a:t>e. There is a tension in the cord of 40.0 N.  If the flour baby is initially at rest, what is the displacement of the flour baby 4.50 s later?  -35.1 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1.30 kg giant gerbil hangs on a cable.</a:t>
            </a:r>
            <a:endParaRPr lang="en-US" dirty="0" smtClean="0"/>
          </a:p>
          <a:p>
            <a:r>
              <a:rPr lang="en-US" dirty="0" smtClean="0"/>
              <a:t>a. If the upward force exerted by the cable is 55.0 N, what is the acceleration of the giant gerbil? +32.5 m/s/s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1.30 kg giant gerbil hangs on a cable.</a:t>
            </a:r>
            <a:endParaRPr lang="en-US" dirty="0" smtClean="0"/>
          </a:p>
          <a:p>
            <a:r>
              <a:rPr lang="en-US" dirty="0" smtClean="0"/>
              <a:t>b. What tension in the cable would cause the giant gerbil to accelerate upwards at 5.20 m/s/s? +19.5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1.30 kg giant gerbil hangs on a cable.</a:t>
            </a:r>
            <a:endParaRPr lang="en-US" dirty="0" smtClean="0"/>
          </a:p>
          <a:p>
            <a:r>
              <a:rPr lang="en-US" dirty="0" smtClean="0"/>
              <a:t>c. What is the tension in the cable if the giant gerbil has a downward acceleration of 2.26 m/s/s? +9.82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1.30 kg giant gerbil hangs on a cable.</a:t>
            </a:r>
            <a:endParaRPr lang="en-US" dirty="0" smtClean="0"/>
          </a:p>
          <a:p>
            <a:r>
              <a:rPr lang="en-US" dirty="0" smtClean="0"/>
              <a:t>d. The giant gerbil accelerates from rest to a downward velocity of 9.56 m/s in a distance of 6.50 m.  What was the tension in the cable as it was doing this? +3.60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1.30 kg giant gerbil hangs on a cable.</a:t>
            </a:r>
            <a:endParaRPr lang="en-US" dirty="0" smtClean="0"/>
          </a:p>
          <a:p>
            <a:r>
              <a:rPr lang="en-US" dirty="0" smtClean="0"/>
              <a:t>e. There is a tension of 32.0 N in the cable. In what time can the giant gerbil change its velocity from rest to 17.8 m/s upwards? 1.20 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1.60 kg mass hangs on a rope.</a:t>
            </a:r>
            <a:endParaRPr lang="en-US" dirty="0" smtClean="0"/>
          </a:p>
          <a:p>
            <a:r>
              <a:rPr lang="en-US" dirty="0" smtClean="0"/>
              <a:t>1. What does the tension need to be in the rope to accelerate the mass upwards at 3.56 m/s/s?  (+21.4 N )</a:t>
            </a:r>
          </a:p>
          <a:p>
            <a:r>
              <a:rPr lang="en-US" dirty="0" smtClean="0"/>
              <a:t> 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5.20 kg baby koala hangs from a rope.</a:t>
            </a:r>
            <a:endParaRPr lang="en-US" dirty="0" smtClean="0"/>
          </a:p>
          <a:p>
            <a:r>
              <a:rPr lang="en-US" dirty="0" smtClean="0"/>
              <a:t>a. What is the tension in the rope if the koala is accelerating downwards at 4.10 m/s/s? +29.7 </a:t>
            </a:r>
            <a:r>
              <a:rPr lang="en-US" dirty="0" smtClean="0"/>
              <a:t>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5.20 kg baby koala hangs from a rope.</a:t>
            </a:r>
            <a:endParaRPr lang="en-US" dirty="0" smtClean="0"/>
          </a:p>
          <a:p>
            <a:r>
              <a:rPr lang="en-US" dirty="0" smtClean="0"/>
              <a:t>b. If the tension in the rope is 80.0 N, what is the acceleration of the koala? +5.58 m/s/s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5.20 kg baby koala hangs from a rope.</a:t>
            </a:r>
            <a:endParaRPr lang="en-US" dirty="0" smtClean="0"/>
          </a:p>
          <a:p>
            <a:r>
              <a:rPr lang="en-US" dirty="0" smtClean="0"/>
              <a:t>c. What tension in the rope would effect an upward acceleration of 6.45 m/s/s? +84.6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5.20 kg baby koala hangs from a rope.</a:t>
            </a:r>
            <a:endParaRPr lang="en-US" dirty="0" smtClean="0"/>
          </a:p>
          <a:p>
            <a:r>
              <a:rPr lang="en-US" dirty="0" smtClean="0"/>
              <a:t>d. From rest, the koala displaces itself downward 7.20 m in 1.82 s.  What is the tension in the rope as this is happening?  +28.4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5.20 kg baby koala hangs from a rope.</a:t>
            </a:r>
            <a:endParaRPr lang="en-US" dirty="0" smtClean="0"/>
          </a:p>
          <a:p>
            <a:r>
              <a:rPr lang="en-US" dirty="0" smtClean="0"/>
              <a:t>e. If there is a tension of 58.0 N in the rope, what is the final velocity of the koala when it has risen 15.0 m if the koala started from rest? +6.37 m/s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1.60 kg mass hangs on a rope.</a:t>
            </a:r>
            <a:endParaRPr lang="en-US" dirty="0" smtClean="0"/>
          </a:p>
          <a:p>
            <a:r>
              <a:rPr lang="en-US" dirty="0" smtClean="0"/>
              <a:t>2.  What is the acceleration of the mass if the tension in the rope is 19.3 N?  (+2.26 m/s/s)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1.60 kg mass hangs on a rope.</a:t>
            </a:r>
            <a:endParaRPr lang="en-US" dirty="0" smtClean="0"/>
          </a:p>
          <a:p>
            <a:r>
              <a:rPr lang="en-US" dirty="0" smtClean="0"/>
              <a:t>3. What is the tension in the rope if the mass is accelerating downwards at 7.20 m/s/s?  (+4.18 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1.60 kg mass hangs on a rope.</a:t>
            </a:r>
            <a:endParaRPr lang="en-US" dirty="0" smtClean="0"/>
          </a:p>
          <a:p>
            <a:r>
              <a:rPr lang="en-US" dirty="0" smtClean="0"/>
              <a:t>4. What is the acceleration of the mass if the tension in the rope is 11.0 N?  (-2.93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1.60 kg mass hangs on a rope.</a:t>
            </a:r>
            <a:endParaRPr lang="en-US" dirty="0" smtClean="0"/>
          </a:p>
          <a:p>
            <a:r>
              <a:rPr lang="en-US" dirty="0" smtClean="0"/>
              <a:t>5. The mass is moving upwards at 5.30 m/s and stops in a distance of 2.80 m.   What is the tension in the rope as it is stopping?   (+7.65 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6.32 kg flour baby hangs on a cord.</a:t>
            </a:r>
            <a:endParaRPr lang="en-US" dirty="0" smtClean="0"/>
          </a:p>
          <a:p>
            <a:r>
              <a:rPr lang="en-US" dirty="0" smtClean="0"/>
              <a:t>a. What is the tension in the cord if the flour baby is accelerating upwards at 5.40 m/s/s? +96.1 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6.32 kg flour baby hangs on a cord.</a:t>
            </a:r>
            <a:endParaRPr lang="en-US" dirty="0" smtClean="0"/>
          </a:p>
          <a:p>
            <a:r>
              <a:rPr lang="en-US" dirty="0" smtClean="0"/>
              <a:t>b. If the flour baby is accelerating downwards at 2.70 m/s/s, what is the tension in the cord? +44.9 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746</Words>
  <Application>Microsoft Office PowerPoint</Application>
  <PresentationFormat>On-screen Show (16:10)</PresentationFormat>
  <Paragraphs>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191</cp:revision>
  <dcterms:created xsi:type="dcterms:W3CDTF">2014-12-30T18:29:53Z</dcterms:created>
  <dcterms:modified xsi:type="dcterms:W3CDTF">2015-01-07T04:56:33Z</dcterms:modified>
</cp:coreProperties>
</file>