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What is the acceleration of a 4.39 kg mass if there is an net force of 12.5 N on it?  (2.85 m/s/s 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What net force would accelerate a 1.60 kg mass from rest a distance of 17.1 m in 2.90 s? 6.51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e. A 15.0 N net force acts on a 4.90 kg mass.  If it accelerates from rest, what is the final velocity in 15.0 s? 45.9 m/s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57200" indent="-457200">
              <a:buAutoNum type="alphaLcPeriod"/>
            </a:pPr>
            <a:r>
              <a:rPr lang="en-US" dirty="0" smtClean="0"/>
              <a:t>What </a:t>
            </a:r>
            <a:r>
              <a:rPr lang="en-US" dirty="0" smtClean="0"/>
              <a:t>net force would accelerate a 37.5 kg mass at 2.45 m/s/s? </a:t>
            </a:r>
            <a:endParaRPr lang="en-US" dirty="0" smtClean="0"/>
          </a:p>
          <a:p>
            <a:pPr marL="457200" indent="-457200"/>
            <a:r>
              <a:rPr lang="en-US" dirty="0" smtClean="0"/>
              <a:t>91.9 </a:t>
            </a:r>
            <a:r>
              <a:rPr lang="en-US" dirty="0" smtClean="0"/>
              <a:t>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What mass accelerates at 2.98 m/s/s when a force of 19.9 N acts on it? 6.68 kg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What is the weight on earth of a 65.0 kg boy named </a:t>
            </a:r>
            <a:r>
              <a:rPr lang="en-US" dirty="0" err="1" smtClean="0"/>
              <a:t>Brennen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 smtClean="0"/>
              <a:t>637 </a:t>
            </a:r>
            <a:r>
              <a:rPr lang="en-US" dirty="0" smtClean="0"/>
              <a:t>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 58.2 kg mass accelerates from 5.70 m/s to 25.3 m/s in 3.90 s.  What net force acted? 292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e. A net force of 46.7 N acts on a 8.80 kg mass.  What distance has it covered from rest when it has reached a speed of 15.2 m/s?  21.8 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a. What mass on earth weighs 640. N? 65.3 kg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57200" indent="-457200">
              <a:buAutoNum type="arabicPeriod" startAt="2"/>
            </a:pPr>
            <a:r>
              <a:rPr lang="en-US" dirty="0" smtClean="0"/>
              <a:t>What </a:t>
            </a:r>
            <a:r>
              <a:rPr lang="en-US" dirty="0" smtClean="0"/>
              <a:t>is the mass of an object that weighs 764 N on earth?  </a:t>
            </a:r>
            <a:endParaRPr lang="en-US" dirty="0" smtClean="0"/>
          </a:p>
          <a:p>
            <a:pPr marL="457200" indent="-457200"/>
            <a:r>
              <a:rPr lang="en-US" dirty="0" smtClean="0"/>
              <a:t>(</a:t>
            </a:r>
            <a:r>
              <a:rPr lang="en-US" dirty="0" smtClean="0"/>
              <a:t>78.0 kg)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What net force would accelerate a 18.0 kg mass at 3.20 m/s/s? 57.6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What mass would accelerate at 5.30 m/s/s when there is a net force of 77.0 N acting on it? 14.5 kg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 net force of 12.5 N acts on a 2.80 kg mass.  After what time would the mass reach a speed of 45.0 m/s from rest? 10.1 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e. A 7.20 kg mass accelerates from 4.10 m/s to 17.8 m/s over a distance of 23.0 m.  What net force acted? 47.0 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extra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question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net force would accelerate a 2.10 kg mass at 7.80 m/s/s?  (16.4 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What net force would accelerate a 0.145 kg baseball from rest to 38.0 m/s in a distance of 0.985 m?  (106 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If there is a net force of 42.0 N on a 3.60 kg mass, what time would it cover 37.0 m from rest?   (2.52 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6477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</a:t>
            </a:r>
            <a:r>
              <a:rPr lang="en-US" dirty="0" smtClean="0"/>
              <a:t>. What is the weight of a 6.50 kg object on earth? 63.7 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What is the acceleration of a 2.80 kg object of there is 36.0 N of unbalanced force on it? 12.9 m/s/s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What mass on earth weighs 164 N? 16.7 kg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459</Words>
  <Application>Microsoft Office PowerPoint</Application>
  <PresentationFormat>On-screen Show (16:10)</PresentationFormat>
  <Paragraphs>28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191</cp:revision>
  <dcterms:created xsi:type="dcterms:W3CDTF">2014-12-30T18:29:53Z</dcterms:created>
  <dcterms:modified xsi:type="dcterms:W3CDTF">2015-01-07T04:47:35Z</dcterms:modified>
</cp:coreProperties>
</file>