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0" r:id="rId2"/>
    <p:sldId id="271" r:id="rId3"/>
    <p:sldId id="272" r:id="rId4"/>
    <p:sldId id="275" r:id="rId5"/>
    <p:sldId id="276" r:id="rId6"/>
    <p:sldId id="273" r:id="rId7"/>
    <p:sldId id="274" r:id="rId8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33CC33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31"/>
  </p:normalViewPr>
  <p:slideViewPr>
    <p:cSldViewPr>
      <p:cViewPr>
        <p:scale>
          <a:sx n="100" d="100"/>
          <a:sy n="100" d="100"/>
        </p:scale>
        <p:origin x="-1944" y="-6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E1C4C-1904-48B7-81D1-5DAC2AC07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456D7-47A9-4B46-862E-B15782E8B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1AEC8-B27E-4F8E-8038-651BBAA72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CCC97-387D-4408-9487-A194D60B4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2B070-14D1-4210-9D35-D93AA06F5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8384F-D798-4958-8FF8-3B1BD696C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86E6C-7C8C-4BC0-8558-B4D7F64BC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B781E-35D8-486D-93AF-007EA5388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9DC8B-D70F-4F73-A487-82F2C91AF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E3AC2-666B-46B0-B6F5-BD882136F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CDC8B-E81E-4A5E-8DC7-5DDE12BF5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6C90FDF-6767-4D28-B55C-571EFB570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69926" y="4246563"/>
            <a:ext cx="6748963" cy="138499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These are approximate</a:t>
            </a:r>
          </a:p>
          <a:p>
            <a:r>
              <a:rPr lang="en-US" sz="2800"/>
              <a:t>What’s up with the two columns?</a:t>
            </a:r>
          </a:p>
          <a:p>
            <a:r>
              <a:rPr lang="en-US" sz="2800"/>
              <a:t>How are they related </a:t>
            </a:r>
            <a:r>
              <a:rPr lang="en-US" sz="1800"/>
              <a:t>(one bigger = demo with force probe)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057400" y="494771"/>
            <a:ext cx="3308919" cy="13234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0" dirty="0"/>
              <a:t>F</a:t>
            </a:r>
            <a:r>
              <a:rPr lang="en-US" sz="8000" baseline="-25000" dirty="0"/>
              <a:t>f</a:t>
            </a:r>
            <a:r>
              <a:rPr lang="en-US" sz="8000" dirty="0"/>
              <a:t> = </a:t>
            </a:r>
            <a:r>
              <a:rPr lang="en-US" sz="8000" dirty="0" err="1">
                <a:sym typeface="BR Symbol" pitchFamily="18" charset="2"/>
              </a:rPr>
              <a:t>μ</a:t>
            </a:r>
            <a:r>
              <a:rPr lang="en-US" sz="8000" dirty="0" err="1"/>
              <a:t>R</a:t>
            </a:r>
            <a:endParaRPr lang="en-US" sz="80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905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force is needed to start to slide a 45.0 block of rubber across dry concrete?</a:t>
            </a:r>
            <a:endParaRPr lang="en-US" dirty="0"/>
          </a:p>
        </p:txBody>
      </p:sp>
      <p:pic>
        <p:nvPicPr>
          <p:cNvPr id="3" name="Picture 3" descr="S:\Assist\Figures\table4-2.JPG"/>
          <p:cNvPicPr>
            <a:picLocks noChangeAspect="1" noChangeArrowheads="1"/>
          </p:cNvPicPr>
          <p:nvPr/>
        </p:nvPicPr>
        <p:blipFill>
          <a:blip r:embed="rId2">
            <a:lum bright="-6000" contrast="-6000"/>
          </a:blip>
          <a:srcRect/>
          <a:stretch>
            <a:fillRect/>
          </a:stretch>
        </p:blipFill>
        <p:spPr bwMode="auto">
          <a:xfrm>
            <a:off x="304800" y="1608578"/>
            <a:ext cx="4953000" cy="2849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1000" y="529590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441 N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905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force is needed to continue to slide a 32.0 block of wood across a wood floor?</a:t>
            </a:r>
            <a:endParaRPr lang="en-US" dirty="0"/>
          </a:p>
        </p:txBody>
      </p:sp>
      <p:pic>
        <p:nvPicPr>
          <p:cNvPr id="3" name="Picture 3" descr="S:\Assist\Figures\table4-2.JPG"/>
          <p:cNvPicPr>
            <a:picLocks noChangeAspect="1" noChangeArrowheads="1"/>
          </p:cNvPicPr>
          <p:nvPr/>
        </p:nvPicPr>
        <p:blipFill>
          <a:blip r:embed="rId2">
            <a:lum bright="-6000" contrast="-6000"/>
          </a:blip>
          <a:srcRect/>
          <a:stretch>
            <a:fillRect/>
          </a:stretch>
        </p:blipFill>
        <p:spPr bwMode="auto">
          <a:xfrm>
            <a:off x="304800" y="1608578"/>
            <a:ext cx="4953000" cy="2849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1000" y="5295900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62.7 </a:t>
            </a:r>
            <a:r>
              <a:rPr lang="en-US" sz="1200" dirty="0" smtClean="0"/>
              <a:t>N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905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force is needed to begin sliding a 921 kg block of ice across a frozen lake?</a:t>
            </a:r>
          </a:p>
          <a:p>
            <a:r>
              <a:rPr lang="en-US" dirty="0" smtClean="0"/>
              <a:t>What force will it then take to keep it sliding?</a:t>
            </a:r>
            <a:endParaRPr lang="en-US" dirty="0"/>
          </a:p>
        </p:txBody>
      </p:sp>
      <p:pic>
        <p:nvPicPr>
          <p:cNvPr id="3" name="Picture 3" descr="S:\Assist\Figures\table4-2.JPG"/>
          <p:cNvPicPr>
            <a:picLocks noChangeAspect="1" noChangeArrowheads="1"/>
          </p:cNvPicPr>
          <p:nvPr/>
        </p:nvPicPr>
        <p:blipFill>
          <a:blip r:embed="rId2">
            <a:lum bright="-6000" contrast="-6000"/>
          </a:blip>
          <a:srcRect/>
          <a:stretch>
            <a:fillRect/>
          </a:stretch>
        </p:blipFill>
        <p:spPr bwMode="auto">
          <a:xfrm>
            <a:off x="304800" y="1608578"/>
            <a:ext cx="4953000" cy="2849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1000" y="5295900"/>
            <a:ext cx="10214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903 </a:t>
            </a:r>
            <a:r>
              <a:rPr lang="en-US" sz="1200" dirty="0" smtClean="0"/>
              <a:t>N, 271 N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905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force is needed to begin sliding a 2350 kg car across wet concrete?</a:t>
            </a:r>
            <a:endParaRPr lang="en-US" dirty="0"/>
          </a:p>
        </p:txBody>
      </p:sp>
      <p:pic>
        <p:nvPicPr>
          <p:cNvPr id="3" name="Picture 3" descr="S:\Assist\Figures\table4-2.JPG"/>
          <p:cNvPicPr>
            <a:picLocks noChangeAspect="1" noChangeArrowheads="1"/>
          </p:cNvPicPr>
          <p:nvPr/>
        </p:nvPicPr>
        <p:blipFill>
          <a:blip r:embed="rId2">
            <a:lum bright="-6000" contrast="-6000"/>
          </a:blip>
          <a:srcRect/>
          <a:stretch>
            <a:fillRect/>
          </a:stretch>
        </p:blipFill>
        <p:spPr bwMode="auto">
          <a:xfrm>
            <a:off x="304800" y="1608578"/>
            <a:ext cx="4953000" cy="2849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1000" y="52959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16,121 </a:t>
            </a:r>
            <a:r>
              <a:rPr lang="en-US" sz="1200" dirty="0" smtClean="0"/>
              <a:t>N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905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the mass of ice you have if it takes 12.0 N of force to slide it at a constant speed?</a:t>
            </a:r>
            <a:endParaRPr lang="en-US" dirty="0"/>
          </a:p>
        </p:txBody>
      </p:sp>
      <p:pic>
        <p:nvPicPr>
          <p:cNvPr id="3" name="Picture 3" descr="S:\Assist\Figures\table4-2.JPG"/>
          <p:cNvPicPr>
            <a:picLocks noChangeAspect="1" noChangeArrowheads="1"/>
          </p:cNvPicPr>
          <p:nvPr/>
        </p:nvPicPr>
        <p:blipFill>
          <a:blip r:embed="rId2">
            <a:lum bright="-6000" contrast="-6000"/>
          </a:blip>
          <a:srcRect/>
          <a:stretch>
            <a:fillRect/>
          </a:stretch>
        </p:blipFill>
        <p:spPr bwMode="auto">
          <a:xfrm>
            <a:off x="304800" y="1608578"/>
            <a:ext cx="4953000" cy="2849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1000" y="52959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40.8 kg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905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have a 2.1 kg block of plastic and it takes you 8.65 N of force to slide it at a constant speed across your Formica table.  What is the coefficient of friction?</a:t>
            </a:r>
            <a:endParaRPr lang="en-US" dirty="0"/>
          </a:p>
        </p:txBody>
      </p:sp>
      <p:pic>
        <p:nvPicPr>
          <p:cNvPr id="3" name="Picture 3" descr="S:\Assist\Figures\table4-2.JPG"/>
          <p:cNvPicPr>
            <a:picLocks noChangeAspect="1" noChangeArrowheads="1"/>
          </p:cNvPicPr>
          <p:nvPr/>
        </p:nvPicPr>
        <p:blipFill>
          <a:blip r:embed="rId2">
            <a:lum bright="-6000" contrast="-6000"/>
          </a:blip>
          <a:srcRect/>
          <a:stretch>
            <a:fillRect/>
          </a:stretch>
        </p:blipFill>
        <p:spPr bwMode="auto">
          <a:xfrm>
            <a:off x="304800" y="1608578"/>
            <a:ext cx="4953000" cy="2849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1000" y="5295900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0.42 </a:t>
            </a:r>
            <a:r>
              <a:rPr lang="en-US" sz="1200" dirty="0" smtClean="0"/>
              <a:t>N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1509</TotalTime>
  <Words>178</Words>
  <Application>Microsoft Office PowerPoint</Application>
  <PresentationFormat>On-screen Show (16:10)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Murray, Christopher</cp:lastModifiedBy>
  <cp:revision>159</cp:revision>
  <dcterms:created xsi:type="dcterms:W3CDTF">2012-11-03T20:49:32Z</dcterms:created>
  <dcterms:modified xsi:type="dcterms:W3CDTF">2018-11-16T23:18:21Z</dcterms:modified>
</cp:coreProperties>
</file>