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0" r:id="rId2"/>
    <p:sldId id="274" r:id="rId3"/>
    <p:sldId id="285" r:id="rId4"/>
    <p:sldId id="286" r:id="rId5"/>
    <p:sldId id="287" r:id="rId6"/>
    <p:sldId id="288" r:id="rId7"/>
    <p:sldId id="291" r:id="rId8"/>
    <p:sldId id="289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1C4C-1904-48B7-81D1-5DAC2AC0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56D7-47A9-4B46-862E-B15782E8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EC8-B27E-4F8E-8038-651BBAA7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CC97-387D-4408-9487-A194D60B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070-14D1-4210-9D35-D93AA06F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384F-D798-4958-8FF8-3B1BD696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6E6C-7C8C-4BC0-8558-B4D7F64B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781E-35D8-486D-93AF-007EA538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DC8B-D70F-4F73-A487-82F2C91AF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AC2-666B-46B0-B6F5-BD882136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DC8B-E81E-4A5E-8DC7-5DDE12BF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0FDF-6767-4D28-B55C-571EFB57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196215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3581400" y="148590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44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/>
              <a:t>a) What are the dynamic and maximum static forces of friction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b</a:t>
            </a:r>
            <a:r>
              <a:rPr lang="en-US" dirty="0"/>
              <a:t>) if it is at rest and you exert a force of 12.0 N sideways on it what happens?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21852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) if it is at rest and you exert a force of 35.0 N to the right on it, what is the acceleration of the block</a:t>
            </a:r>
            <a:r>
              <a:rPr lang="en-US" dirty="0" smtClean="0"/>
              <a:t>?  Is the block accelerating (speeding up) or decelerating (slowing down)?</a:t>
            </a:r>
            <a:endParaRPr lang="en-US" dirty="0"/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21852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d</a:t>
            </a:r>
            <a:r>
              <a:rPr lang="en-US" dirty="0"/>
              <a:t>) If it is sliding to the right and you exert a force of 7.50 N to the left, what is the acceleration of the block</a:t>
            </a:r>
            <a:r>
              <a:rPr lang="en-US" dirty="0" smtClean="0"/>
              <a:t>? Is the block accelerating (speeding up) or decelerating (slowing down)?</a:t>
            </a:r>
            <a:endParaRPr lang="en-US" dirty="0"/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e) What force is required to make the block slide to the right and accelerate to the right at 6.70 m/s/s</a:t>
            </a:r>
            <a:r>
              <a:rPr lang="en-US" dirty="0" smtClean="0"/>
              <a:t>?  Is the force to the right or the left?</a:t>
            </a:r>
            <a:endParaRPr lang="en-US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f) </a:t>
            </a:r>
            <a:r>
              <a:rPr lang="en-US" dirty="0"/>
              <a:t>If it is sliding to the right, but decelerating at 0.950 m/s/s, what force is acting on the block</a:t>
            </a:r>
            <a:r>
              <a:rPr lang="en-US" dirty="0" smtClean="0"/>
              <a:t>? Is the force to the right or the left?</a:t>
            </a:r>
            <a:endParaRPr lang="en-US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21852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g) </a:t>
            </a:r>
            <a:r>
              <a:rPr lang="en-US" dirty="0"/>
              <a:t>It is sliding to the right at 7.20 m/s and it slides to a halt in a distance of  12.0 m.  What other force besides friction is exerted on the block as it slides to a halt? 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4801" y="5247501"/>
            <a:ext cx="857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smtClean="0"/>
              <a:t>23.03 </a:t>
            </a:r>
            <a:r>
              <a:rPr lang="en-US" sz="1200" dirty="0"/>
              <a:t>N, </a:t>
            </a:r>
            <a:r>
              <a:rPr lang="en-US" sz="1200" dirty="0" smtClean="0"/>
              <a:t>8.33 N</a:t>
            </a:r>
            <a:r>
              <a:rPr lang="en-US" sz="1200" dirty="0"/>
              <a:t>; </a:t>
            </a:r>
            <a:r>
              <a:rPr lang="en-US" sz="1200" dirty="0" smtClean="0"/>
              <a:t> b</a:t>
            </a:r>
            <a:r>
              <a:rPr lang="en-US" sz="1200" dirty="0"/>
              <a:t>) Nada; </a:t>
            </a:r>
            <a:r>
              <a:rPr lang="en-US" sz="1200" dirty="0" smtClean="0"/>
              <a:t> c</a:t>
            </a:r>
            <a:r>
              <a:rPr lang="en-US" sz="1200" dirty="0"/>
              <a:t>) </a:t>
            </a:r>
            <a:r>
              <a:rPr lang="en-US" sz="1200" dirty="0" smtClean="0"/>
              <a:t>+5.33 m/s/s </a:t>
            </a:r>
            <a:r>
              <a:rPr lang="en-US" sz="1200" dirty="0" err="1" smtClean="0"/>
              <a:t>accel</a:t>
            </a:r>
            <a:r>
              <a:rPr lang="en-US" sz="1200" dirty="0" smtClean="0"/>
              <a:t>;  </a:t>
            </a:r>
            <a:r>
              <a:rPr lang="en-US" sz="1200" dirty="0" smtClean="0"/>
              <a:t>d</a:t>
            </a:r>
            <a:r>
              <a:rPr lang="en-US" sz="1200" dirty="0"/>
              <a:t>) -3.17 </a:t>
            </a:r>
            <a:r>
              <a:rPr lang="en-US" sz="1200" dirty="0" smtClean="0"/>
              <a:t>m/s/s </a:t>
            </a:r>
            <a:r>
              <a:rPr lang="en-US" sz="1200" dirty="0" err="1" smtClean="0"/>
              <a:t>decel</a:t>
            </a:r>
            <a:r>
              <a:rPr lang="en-US" sz="1200" dirty="0" smtClean="0"/>
              <a:t>;  </a:t>
            </a:r>
            <a:r>
              <a:rPr lang="en-US" sz="1200" dirty="0" smtClean="0"/>
              <a:t>e</a:t>
            </a:r>
            <a:r>
              <a:rPr lang="en-US" sz="1200" dirty="0"/>
              <a:t>) </a:t>
            </a:r>
            <a:r>
              <a:rPr lang="en-US" sz="1200" dirty="0" smtClean="0"/>
              <a:t>41.8 N right;  </a:t>
            </a:r>
            <a:r>
              <a:rPr lang="en-US" sz="1200" dirty="0" smtClean="0"/>
              <a:t>f</a:t>
            </a:r>
            <a:r>
              <a:rPr lang="en-US" sz="1200" dirty="0"/>
              <a:t>) </a:t>
            </a:r>
            <a:r>
              <a:rPr lang="en-US" sz="1200" dirty="0" smtClean="0"/>
              <a:t>3.58 N right; g) 2.47 N left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712</Words>
  <Application>Microsoft Office PowerPoint</Application>
  <PresentationFormat>On-screen Show (16:10)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161</cp:revision>
  <dcterms:created xsi:type="dcterms:W3CDTF">2012-11-03T20:49:32Z</dcterms:created>
  <dcterms:modified xsi:type="dcterms:W3CDTF">2018-11-17T19:31:10Z</dcterms:modified>
</cp:coreProperties>
</file>