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04" y="-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D7E2-8A9D-496E-B45C-0C94F681896E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9E320-7008-40F8-B2B6-7EACD87F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931" y="1638300"/>
            <a:ext cx="7188069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-7560"/>
            <a:ext cx="6858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- Flip </a:t>
            </a:r>
            <a:r>
              <a:rPr lang="en-US" sz="1400" smtClean="0"/>
              <a:t>for</a:t>
            </a:r>
            <a:r>
              <a:rPr lang="en-US" sz="1400" smtClean="0"/>
              <a:t> first, </a:t>
            </a:r>
            <a:r>
              <a:rPr lang="en-US" sz="1400" dirty="0" smtClean="0"/>
              <a:t>other person chooses starting position</a:t>
            </a:r>
          </a:p>
          <a:p>
            <a:r>
              <a:rPr lang="en-US" sz="1400" dirty="0" smtClean="0"/>
              <a:t>2. - Initial velocity is 0, 0</a:t>
            </a:r>
          </a:p>
          <a:p>
            <a:r>
              <a:rPr lang="en-US" sz="1400" dirty="0" smtClean="0"/>
              <a:t>3. - Every turn you can change how much you move: </a:t>
            </a:r>
          </a:p>
          <a:p>
            <a:pPr lvl="1"/>
            <a:r>
              <a:rPr lang="en-US" sz="1400" dirty="0" smtClean="0"/>
              <a:t>+1</a:t>
            </a:r>
          </a:p>
          <a:p>
            <a:pPr lvl="1"/>
            <a:r>
              <a:rPr lang="en-US" sz="1400" dirty="0" smtClean="0"/>
              <a:t>0</a:t>
            </a:r>
          </a:p>
          <a:p>
            <a:pPr lvl="1"/>
            <a:r>
              <a:rPr lang="en-US" sz="1400" dirty="0" smtClean="0"/>
              <a:t>-1</a:t>
            </a:r>
          </a:p>
          <a:p>
            <a:r>
              <a:rPr lang="en-US" sz="1400" dirty="0" smtClean="0"/>
              <a:t>4. – If you crash, you lose.  First one to cross the finish line wins!!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</Words>
  <Application>Microsoft Office PowerPoint</Application>
  <PresentationFormat>On-screen Show (16:10)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Chris</cp:lastModifiedBy>
  <cp:revision>4</cp:revision>
  <dcterms:created xsi:type="dcterms:W3CDTF">2017-01-25T21:09:48Z</dcterms:created>
  <dcterms:modified xsi:type="dcterms:W3CDTF">2017-01-25T21:11:08Z</dcterms:modified>
</cp:coreProperties>
</file>