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910" y="-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5B600-5F76-4BED-A41B-1AB1B99E7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F03B4-32C3-44C5-9A3B-48FD36B32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FD223-EFE0-409D-825C-458698447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D33BA-F1B0-4F88-8713-9C39ADD2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6F540-B5F2-4CBC-A1D4-2E4BB651A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5DCF5-7B72-4C3E-9967-585B966A6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E2B79-A480-44A1-9FB5-0D9556BC5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C3F31-D553-4FA5-B9DB-E8EC602C1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87DB2-C682-41A1-B9F0-65E06DC21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FC152-6A46-4566-9BD1-2D951185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D64C9-53DD-43F2-87E1-DE934F1E0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62D90717-A781-4433-8006-372A33BF7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4582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A 3.70 kg nougat hangs on a cord</a:t>
            </a:r>
          </a:p>
          <a:p>
            <a:r>
              <a:rPr lang="en-US" sz="2800" dirty="0" smtClean="0"/>
              <a:t>What is the acceleration of the nougat if the tension in the cord is 45.0 N?  </a:t>
            </a:r>
            <a:r>
              <a:rPr lang="en-US" sz="1200" dirty="0" smtClean="0"/>
              <a:t>(+2.36 m/s/s)</a:t>
            </a:r>
            <a:endParaRPr lang="en-US" sz="2800" dirty="0" smtClean="0"/>
          </a:p>
          <a:p>
            <a:endParaRPr lang="en-US" sz="4400" dirty="0" smtClean="0">
              <a:sym typeface="Symbol" pitchFamily="18" charset="2"/>
            </a:endParaRPr>
          </a:p>
          <a:p>
            <a:r>
              <a:rPr lang="en-US" sz="2800" dirty="0" smtClean="0">
                <a:sym typeface="Symbol" pitchFamily="18" charset="2"/>
              </a:rPr>
              <a:t>What is the tension in the cord if the nougat is accelerating downwards at 6.70 m/s/s?  </a:t>
            </a:r>
            <a:r>
              <a:rPr lang="en-US" sz="1200" dirty="0" smtClean="0">
                <a:sym typeface="Symbol" pitchFamily="18" charset="2"/>
              </a:rPr>
              <a:t>(+11.5 N)</a:t>
            </a:r>
            <a:endParaRPr lang="en-US" sz="2800" dirty="0" smtClean="0">
              <a:sym typeface="Symbol" pitchFamily="18" charset="2"/>
            </a:endParaRPr>
          </a:p>
          <a:p>
            <a:endParaRPr lang="en-US" sz="4800" dirty="0" smtClean="0">
              <a:sym typeface="Symbol" pitchFamily="18" charset="2"/>
            </a:endParaRPr>
          </a:p>
          <a:p>
            <a:r>
              <a:rPr lang="en-US" sz="2800" dirty="0" smtClean="0">
                <a:sym typeface="Symbol" pitchFamily="18" charset="2"/>
              </a:rPr>
              <a:t>If the nougat is moving upwards and is brought to a halt in a distance of 12.5 m in 3.2 s, what is the tension in the cord as it is stopping? </a:t>
            </a:r>
            <a:r>
              <a:rPr lang="en-US" sz="1200" dirty="0" smtClean="0">
                <a:sym typeface="Symbol" pitchFamily="18" charset="2"/>
              </a:rPr>
              <a:t>(+27.2 N)</a:t>
            </a:r>
            <a:endParaRPr lang="en-US" sz="2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88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85</cp:revision>
  <dcterms:created xsi:type="dcterms:W3CDTF">2013-12-10T16:31:32Z</dcterms:created>
  <dcterms:modified xsi:type="dcterms:W3CDTF">2014-12-19T17:39:02Z</dcterms:modified>
</cp:coreProperties>
</file>