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4" r:id="rId2"/>
    <p:sldId id="325" r:id="rId3"/>
    <p:sldId id="326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Red Elk hits a golf ball at a speed of 41.3 m/s at an angle of 78.2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 above the horizontal.  Assume that the ground is level, and ignore air friction.</a:t>
            </a:r>
          </a:p>
          <a:p>
            <a:r>
              <a:rPr lang="en-US" sz="2000" dirty="0" smtClean="0"/>
              <a:t>a) What time is the ball in the air?</a:t>
            </a:r>
          </a:p>
          <a:p>
            <a:r>
              <a:rPr lang="en-US" sz="2000" dirty="0" smtClean="0"/>
              <a:t>b) What is the horizontal distance that the ball goes before striking the ground?</a:t>
            </a:r>
          </a:p>
          <a:p>
            <a:r>
              <a:rPr lang="en-US" sz="2000" dirty="0" smtClean="0"/>
              <a:t>c) What is the speed at the highest point on the ball's trajectory, and what is the greatest height?</a:t>
            </a:r>
            <a:endParaRPr lang="en-US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4290" y="2705100"/>
            <a:ext cx="2999910" cy="2895600"/>
            <a:chOff x="48090" y="1333500"/>
            <a:chExt cx="2999910" cy="2895600"/>
          </a:xfrm>
        </p:grpSpPr>
        <p:sp>
          <p:nvSpPr>
            <p:cNvPr id="13" name="TextBox 12"/>
            <p:cNvSpPr txBox="1"/>
            <p:nvPr/>
          </p:nvSpPr>
          <p:spPr>
            <a:xfrm>
              <a:off x="48090" y="1976378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X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i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f</a:t>
              </a:r>
            </a:p>
            <a:p>
              <a:pPr algn="r"/>
              <a:r>
                <a:rPr lang="en-US" sz="2800" dirty="0" smtClean="0"/>
                <a:t>a</a:t>
              </a:r>
            </a:p>
            <a:p>
              <a:pPr algn="r"/>
              <a:r>
                <a:rPr lang="en-US" sz="2800" dirty="0" smtClean="0"/>
                <a:t>t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09097" y="1971675"/>
              <a:ext cx="524503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X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i</a:t>
              </a:r>
            </a:p>
            <a:p>
              <a:pPr algn="r"/>
              <a:r>
                <a:rPr lang="en-US" sz="2800" dirty="0" smtClean="0"/>
                <a:t>V</a:t>
              </a:r>
              <a:r>
                <a:rPr lang="en-US" sz="2800" baseline="-25000" dirty="0" smtClean="0"/>
                <a:t>f</a:t>
              </a:r>
            </a:p>
            <a:p>
              <a:pPr algn="r"/>
              <a:r>
                <a:rPr lang="en-US" sz="2800" dirty="0" smtClean="0"/>
                <a:t>a</a:t>
              </a:r>
            </a:p>
            <a:p>
              <a:pPr algn="r"/>
              <a:r>
                <a:rPr lang="en-US" sz="2800" dirty="0" smtClean="0"/>
                <a:t>t</a:t>
              </a:r>
              <a:endParaRPr lang="en-US" sz="2800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152400" y="1943100"/>
              <a:ext cx="2895600" cy="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1600200" y="1638300"/>
              <a:ext cx="0" cy="2590800"/>
            </a:xfrm>
            <a:prstGeom prst="line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5702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H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70469" y="1333500"/>
              <a:ext cx="4443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/>
                <a:t>V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Velocity = 12.0 m/s, Launch Angle = 52.0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Range =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sz="11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1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Velocity = 21.0 m/s, Launch Angle = 67.0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Range =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Velocity = 31.0 m/s, Launch Angle = 32.0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Range = 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9277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Velocity = 24.0 m/s, Range = 45.7 m,  Launch Angles  =</a:t>
            </a:r>
            <a:r>
              <a:rPr lang="en-US" sz="1800" u="sng" dirty="0" smtClean="0"/>
              <a:t>                     </a:t>
            </a:r>
            <a:r>
              <a:rPr lang="en-US" sz="1800" dirty="0" smtClean="0"/>
              <a:t>and</a:t>
            </a:r>
            <a:r>
              <a:rPr lang="en-US" sz="1800" u="sng" dirty="0" smtClean="0"/>
              <a:t>                     </a:t>
            </a:r>
            <a:r>
              <a:rPr lang="en-US" sz="1800" dirty="0" smtClean="0"/>
              <a:t>degrees</a:t>
            </a:r>
            <a:r>
              <a:rPr lang="en-US" sz="1800" u="sng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 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Velocity = 13.0 m/s, Range = 9.00 m,  Launch Angles  =</a:t>
            </a:r>
            <a:r>
              <a:rPr lang="en-US" sz="1800" u="sng" dirty="0" smtClean="0"/>
              <a:t>                     </a:t>
            </a:r>
            <a:r>
              <a:rPr lang="en-US" sz="1800" dirty="0" smtClean="0"/>
              <a:t>and</a:t>
            </a:r>
            <a:r>
              <a:rPr lang="en-US" sz="1800" u="sng" dirty="0" smtClean="0"/>
              <a:t>                     </a:t>
            </a:r>
            <a:r>
              <a:rPr lang="en-US" sz="1800" dirty="0" smtClean="0"/>
              <a:t>degrees</a:t>
            </a:r>
            <a:r>
              <a:rPr lang="en-US" sz="1800" u="sng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 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/>
              <a:t>Velocity = 12.0 m/s, Range = 200.  m,  Launch Angles  =</a:t>
            </a:r>
            <a:r>
              <a:rPr lang="en-US" sz="1800" u="sng" dirty="0" smtClean="0"/>
              <a:t>                     </a:t>
            </a:r>
            <a:r>
              <a:rPr lang="en-US" sz="1800" dirty="0" smtClean="0"/>
              <a:t>and</a:t>
            </a:r>
            <a:r>
              <a:rPr lang="en-US" sz="1800" u="sng" dirty="0" smtClean="0"/>
              <a:t>                     </a:t>
            </a:r>
            <a:r>
              <a:rPr lang="en-US" sz="1800" dirty="0" smtClean="0"/>
              <a:t>degrees</a:t>
            </a:r>
            <a:r>
              <a:rPr lang="en-US" sz="1800" u="sng" dirty="0" smtClean="0"/>
              <a:t>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</TotalTime>
  <Words>120</Words>
  <Application>Microsoft Office PowerPoint</Application>
  <PresentationFormat>On-screen Show (16:10)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201</cp:revision>
  <dcterms:created xsi:type="dcterms:W3CDTF">2014-12-05T18:26:34Z</dcterms:created>
  <dcterms:modified xsi:type="dcterms:W3CDTF">2015-11-12T21:06:48Z</dcterms:modified>
</cp:coreProperties>
</file>