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4" r:id="rId2"/>
    <p:sldId id="325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/>
              <a:t>Red Elk throws a ball with a purely horizontal velocity from the roof of a building that is 21 m tall.  The ball lands 17 m from the base of the building.</a:t>
            </a:r>
            <a:endParaRPr lang="en-US" sz="2000" dirty="0" smtClean="0"/>
          </a:p>
          <a:p>
            <a:r>
              <a:rPr lang="en-US" sz="2000" dirty="0" smtClean="0"/>
              <a:t>a) What time is the ball in the air? b) What is the final vertical </a:t>
            </a:r>
            <a:r>
              <a:rPr lang="en-US" sz="2000" dirty="0" smtClean="0"/>
              <a:t>velocity?  c</a:t>
            </a:r>
            <a:r>
              <a:rPr lang="en-US" sz="2000" dirty="0" smtClean="0"/>
              <a:t>) What is the horizontal </a:t>
            </a:r>
            <a:r>
              <a:rPr lang="en-US" sz="2000" dirty="0" smtClean="0"/>
              <a:t>velocity?  d</a:t>
            </a:r>
            <a:r>
              <a:rPr lang="en-US" sz="2000" dirty="0" smtClean="0"/>
              <a:t>) What is the velocity of impact in terms of an angle and a magnitude?</a:t>
            </a:r>
            <a:endParaRPr lang="en-US" sz="20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13" name="TextBox 12"/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H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V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/>
              <a:t>Red Elk runs at 4.5 m/s horizontally from the top of a cliff and lands in the water 6.2 m from the base of the cliff. </a:t>
            </a:r>
            <a:endParaRPr lang="en-US" sz="2000" dirty="0" smtClean="0"/>
          </a:p>
          <a:p>
            <a:r>
              <a:rPr lang="en-US" sz="2000" dirty="0" smtClean="0"/>
              <a:t>a) What time is he in the air? b) What is his final vertical </a:t>
            </a:r>
            <a:r>
              <a:rPr lang="en-US" sz="2000" dirty="0" smtClean="0"/>
              <a:t>velocity?  c</a:t>
            </a:r>
            <a:r>
              <a:rPr lang="en-US" sz="2000" dirty="0" smtClean="0"/>
              <a:t>) How tall is the </a:t>
            </a:r>
            <a:r>
              <a:rPr lang="en-US" sz="2000" dirty="0" smtClean="0"/>
              <a:t>cliff?  d</a:t>
            </a:r>
            <a:r>
              <a:rPr lang="en-US" sz="2000" dirty="0" smtClean="0"/>
              <a:t>) What is the velocity of impact in terms of an angle and a magnitude?</a:t>
            </a:r>
            <a:endParaRPr lang="en-US" sz="2000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4" name="TextBox 3"/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H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V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174</Words>
  <Application>Microsoft Office PowerPoint</Application>
  <PresentationFormat>On-screen Show (16:10)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200</cp:revision>
  <dcterms:created xsi:type="dcterms:W3CDTF">2014-12-05T18:26:34Z</dcterms:created>
  <dcterms:modified xsi:type="dcterms:W3CDTF">2015-11-07T17:57:54Z</dcterms:modified>
</cp:coreProperties>
</file>