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3" r:id="rId2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mc="http://schemas.openxmlformats.org/markup-compatibility/2006" xmlns:mv="urn:schemas-microsoft-com:mac:vml" xmlns="" xmlns:p14="http://schemas.microsoft.com/office/powerpoint/2010/main" val="0"/>
    </p:ext>
    <p:ext uri="{D31A062A-798A-4329-ABDD-BBA856620510}">
      <p14:defaultImageDpi xmlns:mc="http://schemas.openxmlformats.org/markup-compatibility/2006" xmlns:mv="urn:schemas-microsoft-com:mac:vml"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2" y="-618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09600" y="1104900"/>
            <a:ext cx="76200" cy="1295400"/>
          </a:xfrm>
          <a:prstGeom prst="rect">
            <a:avLst/>
          </a:prstGeom>
          <a:solidFill>
            <a:schemeClr val="tx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1104900"/>
            <a:ext cx="76200" cy="1295400"/>
          </a:xfrm>
          <a:prstGeom prst="rect">
            <a:avLst/>
          </a:prstGeom>
          <a:solidFill>
            <a:schemeClr val="tx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8600" y="876300"/>
            <a:ext cx="3657600" cy="228600"/>
          </a:xfrm>
          <a:prstGeom prst="rect">
            <a:avLst/>
          </a:prstGeom>
          <a:solidFill>
            <a:schemeClr val="tx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2324100"/>
            <a:ext cx="9144000" cy="304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28600" y="676275"/>
            <a:ext cx="895350" cy="190500"/>
          </a:xfrm>
          <a:prstGeom prst="line">
            <a:avLst/>
          </a:prstGeom>
          <a:noFill/>
          <a:ln w="508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257175" y="600075"/>
            <a:ext cx="76200" cy="76200"/>
          </a:xfrm>
          <a:prstGeom prst="ellipse">
            <a:avLst/>
          </a:prstGeom>
          <a:solidFill>
            <a:srgbClr val="FF0000"/>
          </a:solidFill>
          <a:ln w="508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29000" y="-38100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Marble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5340</TotalTime>
  <Words>2</Words>
  <Application>Microsoft Office PowerPoint</Application>
  <PresentationFormat>On-screen Show (16:10)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301</cp:revision>
  <dcterms:created xsi:type="dcterms:W3CDTF">2014-11-10T21:15:03Z</dcterms:created>
  <dcterms:modified xsi:type="dcterms:W3CDTF">2014-11-16T21:01:16Z</dcterms:modified>
</cp:coreProperties>
</file>