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323" r:id="rId2"/>
    <p:sldId id="324" r:id="rId3"/>
    <p:sldId id="329" r:id="rId4"/>
    <p:sldId id="325" r:id="rId5"/>
    <p:sldId id="326" r:id="rId6"/>
    <p:sldId id="330" r:id="rId7"/>
    <p:sldId id="327" r:id="rId8"/>
    <p:sldId id="328" r:id="rId9"/>
    <p:sldId id="331" r:id="rId10"/>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66FF"/>
    <a:srgbClr val="FF0000"/>
    <a:srgbClr val="FF3300"/>
  </p:clrMru>
  <p:extLst>
    <p:ext uri="{E76CE94A-603C-4142-B9EB-6D1370010A27}">
      <p14:discardImageEditData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p:ext>
    <p:ext uri="{D31A062A-798A-4329-ABDD-BBA856620510}">
      <p14:defaultImageDpi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1112" y="-8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061574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FA 3.2:</a:t>
            </a:r>
            <a:r>
              <a:rPr lang="en-US" dirty="0" smtClean="0"/>
              <a:t> A ball rolls off the edge of a 15.0 m tall cliff with a purely horizontal velocity, and strikes the ground at a distance of 12.4 m from the base of the   cliff. 1. What time was the ball in the air? (1.75 s) 2. What was the ball’s horizontal velocity? (7.09 m/s)  3. What is the final vertical velocity? (Just before it hits the ground) (-17.1 m/s)</a:t>
            </a:r>
          </a:p>
        </p:txBody>
      </p:sp>
      <p:grpSp>
        <p:nvGrpSpPr>
          <p:cNvPr id="12" name="Group 11"/>
          <p:cNvGrpSpPr/>
          <p:nvPr/>
        </p:nvGrpSpPr>
        <p:grpSpPr>
          <a:xfrm>
            <a:off x="76200" y="21746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FA 3.2: 4-5: Draw a picture of the final velocity of impact.  Calculate the speed it is traveling, and find the angle below horizontal the velocity makes.  (speed = 18.6 m/s, 67.5</a:t>
            </a:r>
            <a:r>
              <a:rPr lang="en-US" baseline="30000" dirty="0" smtClean="0"/>
              <a:t>o</a:t>
            </a:r>
            <a:r>
              <a:rPr lang="en-US" dirty="0" smtClean="0"/>
              <a:t> below </a:t>
            </a:r>
            <a:r>
              <a:rPr lang="en-US" dirty="0" err="1" smtClean="0"/>
              <a:t>horiz</a:t>
            </a:r>
            <a:r>
              <a:rPr lang="en-US" dirty="0" smtClean="0"/>
              <a:t>.)</a:t>
            </a:r>
          </a:p>
        </p:txBody>
      </p:sp>
      <p:grpSp>
        <p:nvGrpSpPr>
          <p:cNvPr id="2" name="Group 11"/>
          <p:cNvGrpSpPr/>
          <p:nvPr/>
        </p:nvGrpSpPr>
        <p:grpSpPr>
          <a:xfrm>
            <a:off x="76200" y="17174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Question</a:t>
            </a:r>
          </a:p>
        </p:txBody>
      </p:sp>
      <p:grpSp>
        <p:nvGrpSpPr>
          <p:cNvPr id="2" name="Group 11"/>
          <p:cNvGrpSpPr/>
          <p:nvPr/>
        </p:nvGrpSpPr>
        <p:grpSpPr>
          <a:xfrm>
            <a:off x="0" y="17174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 ball leaves the edge of a cliff with a purely horizontal velocity of 12.5 m/s, and lands 25.0 m from the base of the cliff</a:t>
            </a:r>
          </a:p>
          <a:p>
            <a:r>
              <a:rPr lang="en-US" dirty="0" smtClean="0"/>
              <a:t>a. How high is the cliff?  b. What time does it take the ball to hit the ground?  c. What is the final vertical velocity? (Just before it hits the ground) 19.6 m, 2.00 s, -19.6 m/s</a:t>
            </a:r>
          </a:p>
        </p:txBody>
      </p:sp>
      <p:grpSp>
        <p:nvGrpSpPr>
          <p:cNvPr id="2" name="Group 11"/>
          <p:cNvGrpSpPr/>
          <p:nvPr/>
        </p:nvGrpSpPr>
        <p:grpSpPr>
          <a:xfrm>
            <a:off x="76200" y="20984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2. d. Draw a picture of the final velocity of impact.  Calculate the speed it is traveling, and find the angle below horizontal the velocity makes.  23.2 m/s, 57.5</a:t>
            </a:r>
            <a:r>
              <a:rPr lang="en-US" baseline="30000" dirty="0" smtClean="0"/>
              <a:t>o</a:t>
            </a:r>
            <a:r>
              <a:rPr lang="en-US" dirty="0" smtClean="0"/>
              <a:t> </a:t>
            </a:r>
            <a:r>
              <a:rPr lang="en-US" dirty="0" err="1" smtClean="0"/>
              <a:t>blw</a:t>
            </a:r>
            <a:r>
              <a:rPr lang="en-US" dirty="0" smtClean="0"/>
              <a:t> </a:t>
            </a:r>
            <a:r>
              <a:rPr lang="en-US" dirty="0" err="1" smtClean="0"/>
              <a:t>hrz</a:t>
            </a:r>
            <a:endParaRPr lang="en-US" dirty="0" smtClean="0"/>
          </a:p>
        </p:txBody>
      </p:sp>
      <p:grpSp>
        <p:nvGrpSpPr>
          <p:cNvPr id="2" name="Group 11"/>
          <p:cNvGrpSpPr/>
          <p:nvPr/>
        </p:nvGrpSpPr>
        <p:grpSpPr>
          <a:xfrm>
            <a:off x="76200" y="17174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Question</a:t>
            </a:r>
          </a:p>
        </p:txBody>
      </p:sp>
      <p:grpSp>
        <p:nvGrpSpPr>
          <p:cNvPr id="2" name="Group 11"/>
          <p:cNvGrpSpPr/>
          <p:nvPr/>
        </p:nvGrpSpPr>
        <p:grpSpPr>
          <a:xfrm>
            <a:off x="0" y="17174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A ball is projected sideways at 13.5 m/s from the top of a 9.70 m tall cliff.  a. What time is the ball in the air?  b. How far from the base of the cliff does the ball land?  c. What is the final vertical velocity? (Just before it hits the ground) 1.41 s, 19.0 m, -13.8 m/s</a:t>
            </a:r>
          </a:p>
        </p:txBody>
      </p:sp>
      <p:grpSp>
        <p:nvGrpSpPr>
          <p:cNvPr id="2" name="Group 11"/>
          <p:cNvGrpSpPr/>
          <p:nvPr/>
        </p:nvGrpSpPr>
        <p:grpSpPr>
          <a:xfrm>
            <a:off x="76200" y="17174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4. d. Draw a picture of the final velocity of impact.  Calculate the speed it is traveling, and find the angle below horizontal the velocity makes. 19.3 m/s, 45.6</a:t>
            </a:r>
            <a:r>
              <a:rPr lang="en-US" baseline="30000" dirty="0" smtClean="0"/>
              <a:t>o</a:t>
            </a:r>
            <a:r>
              <a:rPr lang="en-US" dirty="0" smtClean="0"/>
              <a:t> </a:t>
            </a:r>
            <a:r>
              <a:rPr lang="en-US" dirty="0" err="1" smtClean="0"/>
              <a:t>blw</a:t>
            </a:r>
            <a:r>
              <a:rPr lang="en-US" dirty="0" smtClean="0"/>
              <a:t> </a:t>
            </a:r>
            <a:r>
              <a:rPr lang="en-US" dirty="0" err="1" smtClean="0"/>
              <a:t>hrz</a:t>
            </a:r>
            <a:endParaRPr lang="en-US" dirty="0" smtClean="0"/>
          </a:p>
        </p:txBody>
      </p:sp>
      <p:grpSp>
        <p:nvGrpSpPr>
          <p:cNvPr id="2" name="Group 11"/>
          <p:cNvGrpSpPr/>
          <p:nvPr/>
        </p:nvGrpSpPr>
        <p:grpSpPr>
          <a:xfrm>
            <a:off x="76200" y="1714500"/>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t>Question</a:t>
            </a:r>
          </a:p>
        </p:txBody>
      </p:sp>
      <p:grpSp>
        <p:nvGrpSpPr>
          <p:cNvPr id="2" name="Group 11"/>
          <p:cNvGrpSpPr/>
          <p:nvPr/>
        </p:nvGrpSpPr>
        <p:grpSpPr>
          <a:xfrm>
            <a:off x="0" y="1717477"/>
            <a:ext cx="3048000" cy="3197423"/>
            <a:chOff x="0" y="1333500"/>
            <a:chExt cx="3048000" cy="3197423"/>
          </a:xfrm>
        </p:grpSpPr>
        <p:sp>
          <p:nvSpPr>
            <p:cNvPr id="4" name="TextBox 3"/>
            <p:cNvSpPr txBox="1"/>
            <p:nvPr/>
          </p:nvSpPr>
          <p:spPr>
            <a:xfrm>
              <a:off x="0" y="1976378"/>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sp>
          <p:nvSpPr>
            <p:cNvPr id="5" name="TextBox 4"/>
            <p:cNvSpPr txBox="1"/>
            <p:nvPr/>
          </p:nvSpPr>
          <p:spPr>
            <a:xfrm>
              <a:off x="1561007" y="1971675"/>
              <a:ext cx="572593" cy="2554545"/>
            </a:xfrm>
            <a:prstGeom prst="rect">
              <a:avLst/>
            </a:prstGeom>
            <a:noFill/>
          </p:spPr>
          <p:txBody>
            <a:bodyPr wrap="none" rtlCol="0">
              <a:spAutoFit/>
            </a:bodyPr>
            <a:lstStyle/>
            <a:p>
              <a:pPr algn="r"/>
              <a:r>
                <a:rPr lang="en-US" sz="3200" dirty="0" smtClean="0"/>
                <a:t>X</a:t>
              </a:r>
            </a:p>
            <a:p>
              <a:pPr algn="r"/>
              <a:r>
                <a:rPr lang="en-US" sz="3200" dirty="0" smtClean="0"/>
                <a:t>V</a:t>
              </a:r>
              <a:r>
                <a:rPr lang="en-US" sz="3200" baseline="-25000" dirty="0" smtClean="0"/>
                <a:t>i</a:t>
              </a:r>
            </a:p>
            <a:p>
              <a:pPr algn="r"/>
              <a:r>
                <a:rPr lang="en-US" sz="3200" dirty="0" err="1" smtClean="0"/>
                <a:t>V</a:t>
              </a:r>
              <a:r>
                <a:rPr lang="en-US" sz="3200" baseline="-25000" dirty="0" err="1" smtClean="0"/>
                <a:t>f</a:t>
              </a:r>
              <a:endParaRPr lang="en-US" sz="3200" baseline="-25000" dirty="0" smtClean="0"/>
            </a:p>
            <a:p>
              <a:pPr algn="r"/>
              <a:r>
                <a:rPr lang="en-US" sz="3200" dirty="0" smtClean="0"/>
                <a:t>a</a:t>
              </a:r>
            </a:p>
            <a:p>
              <a:pPr algn="r"/>
              <a:r>
                <a:rPr lang="en-US" sz="3200" dirty="0" smtClean="0"/>
                <a:t>t</a:t>
              </a:r>
              <a:endParaRPr lang="en-US" sz="2000" dirty="0"/>
            </a:p>
          </p:txBody>
        </p:sp>
        <p:cxnSp>
          <p:nvCxnSpPr>
            <p:cNvPr id="7" name="Straight Connector 6"/>
            <p:cNvCxnSpPr/>
            <p:nvPr/>
          </p:nvCxnSpPr>
          <p:spPr bwMode="auto">
            <a:xfrm>
              <a:off x="152400" y="1943100"/>
              <a:ext cx="2895600" cy="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00200" y="1485900"/>
              <a:ext cx="0" cy="297180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533400" y="1333500"/>
              <a:ext cx="481221" cy="584775"/>
            </a:xfrm>
            <a:prstGeom prst="rect">
              <a:avLst/>
            </a:prstGeom>
            <a:noFill/>
          </p:spPr>
          <p:txBody>
            <a:bodyPr wrap="none" rtlCol="0">
              <a:spAutoFit/>
            </a:bodyPr>
            <a:lstStyle/>
            <a:p>
              <a:pPr algn="r"/>
              <a:r>
                <a:rPr lang="en-US" sz="3200" dirty="0" smtClean="0"/>
                <a:t>H</a:t>
              </a:r>
              <a:endParaRPr lang="en-US" sz="2000" dirty="0"/>
            </a:p>
          </p:txBody>
        </p:sp>
        <p:sp>
          <p:nvSpPr>
            <p:cNvPr id="11" name="TextBox 10"/>
            <p:cNvSpPr txBox="1"/>
            <p:nvPr/>
          </p:nvSpPr>
          <p:spPr>
            <a:xfrm>
              <a:off x="2133600" y="1333500"/>
              <a:ext cx="481221" cy="584775"/>
            </a:xfrm>
            <a:prstGeom prst="rect">
              <a:avLst/>
            </a:prstGeom>
            <a:noFill/>
          </p:spPr>
          <p:txBody>
            <a:bodyPr wrap="none" rtlCol="0">
              <a:spAutoFit/>
            </a:bodyPr>
            <a:lstStyle/>
            <a:p>
              <a:pPr algn="r"/>
              <a:r>
                <a:rPr lang="en-US" sz="3200" dirty="0" smtClean="0"/>
                <a:t>V</a:t>
              </a:r>
              <a:endParaRPr lang="en-US" sz="20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2400</TotalTime>
  <Words>485</Words>
  <Application>Microsoft Office PowerPoint</Application>
  <PresentationFormat>On-screen Show (16:10)</PresentationFormat>
  <Paragraphs>118</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Company>Tualatin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cp:lastModifiedBy>
  <cp:revision>198</cp:revision>
  <dcterms:created xsi:type="dcterms:W3CDTF">2014-12-05T18:26:34Z</dcterms:created>
  <dcterms:modified xsi:type="dcterms:W3CDTF">2014-12-05T18:54:22Z</dcterms:modified>
</cp:coreProperties>
</file>