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107" d="100"/>
          <a:sy n="107" d="100"/>
        </p:scale>
        <p:origin x="-84" y="-48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CB2CB-BD69-48EA-83C3-A30D61CF19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A895D-B83F-44FB-B70F-E134D027A8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870EF-212F-4793-BFAF-9F0863BE20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0E68E-B9ED-42FD-B4E9-38DCA5C456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70C20-C818-4F0E-B0C2-7A15B5F994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E16DF-01B1-4427-B158-6E5F015E59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191D3-12F7-4237-BB8F-AC0D6E13BD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C1B43-7A2B-4A6A-89B6-DF5B28535E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EDECB-1612-4429-9163-1D4BD93CEC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EC7AC-1D0F-4E6D-99C0-C712604EF6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A4023-B322-4D6E-9B55-6CF76396E9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B03DACB-C694-412D-AF25-DB6F46D52B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495800" y="0"/>
            <a:ext cx="4038600" cy="57150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7162800" y="381000"/>
            <a:ext cx="0" cy="4445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638801" y="254000"/>
            <a:ext cx="138050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Current:</a:t>
            </a:r>
          </a:p>
          <a:p>
            <a:r>
              <a:rPr lang="en-US" sz="2800"/>
              <a:t> 1.2 m/s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12726" y="119063"/>
            <a:ext cx="428307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/>
              <a:t>Example </a:t>
            </a:r>
            <a:r>
              <a:rPr lang="en-US" sz="2800" dirty="0" smtClean="0"/>
              <a:t>1-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Find:</a:t>
            </a:r>
          </a:p>
          <a:p>
            <a:pPr>
              <a:buFontTx/>
              <a:buChar char="•"/>
            </a:pPr>
            <a:r>
              <a:rPr lang="en-US" sz="2800" dirty="0"/>
              <a:t>Time to cross</a:t>
            </a:r>
          </a:p>
          <a:p>
            <a:pPr>
              <a:buFontTx/>
              <a:buChar char="•"/>
            </a:pPr>
            <a:r>
              <a:rPr lang="en-US" sz="2800" dirty="0"/>
              <a:t>Where it lands</a:t>
            </a:r>
          </a:p>
          <a:p>
            <a:pPr>
              <a:buFontTx/>
              <a:buChar char="•"/>
            </a:pPr>
            <a:r>
              <a:rPr lang="en-US" sz="2800" dirty="0" err="1"/>
              <a:t>Vel</a:t>
            </a:r>
            <a:r>
              <a:rPr lang="en-US" sz="2800" dirty="0"/>
              <a:t> as seen from </a:t>
            </a:r>
            <a:r>
              <a:rPr lang="en-US" sz="2800" dirty="0" smtClean="0"/>
              <a:t>above</a:t>
            </a:r>
            <a:endParaRPr lang="en-US" sz="2800" dirty="0" smtClean="0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4495800" y="2505604"/>
            <a:ext cx="609600" cy="127000"/>
          </a:xfrm>
          <a:prstGeom prst="homePlate">
            <a:avLst>
              <a:gd name="adj" fmla="val 100000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984876" y="4972844"/>
            <a:ext cx="10919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120 m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 flipH="1">
            <a:off x="4495800" y="5207000"/>
            <a:ext cx="1295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 flipH="1">
            <a:off x="7239000" y="5207000"/>
            <a:ext cx="1295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 flipH="1">
            <a:off x="5105400" y="2569104"/>
            <a:ext cx="167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165725" y="1706563"/>
            <a:ext cx="20072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Boat 3.5 m/s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12726" y="119063"/>
            <a:ext cx="8778875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/>
              <a:t>A boat with a velocity (in still water) of 1.49 m/s points straight across river with a current of 0.750 m/s  In doing this it is carried downstream 25.2 m.</a:t>
            </a:r>
            <a:endParaRPr lang="en-US" dirty="0" smtClean="0"/>
          </a:p>
          <a:p>
            <a:r>
              <a:rPr lang="en-US" dirty="0" smtClean="0"/>
              <a:t>1. What time does it take to cross? </a:t>
            </a:r>
            <a:r>
              <a:rPr lang="en-US" sz="1400" dirty="0" smtClean="0"/>
              <a:t>(33.6 s)</a:t>
            </a:r>
            <a:endParaRPr lang="en-US" dirty="0" smtClean="0"/>
          </a:p>
          <a:p>
            <a:r>
              <a:rPr lang="en-US" dirty="0" smtClean="0"/>
              <a:t>2. How wide is the river? </a:t>
            </a:r>
            <a:r>
              <a:rPr lang="en-US" sz="1400" dirty="0" smtClean="0"/>
              <a:t>(50.1 m)</a:t>
            </a:r>
            <a:endParaRPr lang="en-US" dirty="0" smtClean="0"/>
          </a:p>
          <a:p>
            <a:r>
              <a:rPr lang="en-US" dirty="0" smtClean="0"/>
              <a:t>3. What is the velocity (in angle magnitude notation) of the boat as it moves across the river?  Draw a picture of the velocity. </a:t>
            </a:r>
          </a:p>
          <a:p>
            <a:r>
              <a:rPr lang="en-US" sz="1400" dirty="0" smtClean="0"/>
              <a:t>(1.67 m/s, 26.7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 DS of across)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12726" y="119063"/>
            <a:ext cx="8778875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/>
              <a:t>A boat crosses a 62.0 m wide river in 45.2 s by pointing straight across.  In so doing, it is carried downstream a distance of 17.5 m</a:t>
            </a:r>
            <a:endParaRPr lang="en-US" dirty="0" smtClean="0"/>
          </a:p>
          <a:p>
            <a:r>
              <a:rPr lang="en-US" dirty="0" smtClean="0"/>
              <a:t>1. What is the velocity of the boat with respect to the water? </a:t>
            </a:r>
            <a:r>
              <a:rPr lang="en-US" sz="1400" dirty="0" smtClean="0"/>
              <a:t>(1.37 m/s)</a:t>
            </a:r>
            <a:endParaRPr lang="en-US" dirty="0" smtClean="0"/>
          </a:p>
          <a:p>
            <a:r>
              <a:rPr lang="en-US" dirty="0" smtClean="0"/>
              <a:t>2. What is the speed of the current? </a:t>
            </a:r>
            <a:r>
              <a:rPr lang="en-US" sz="1400" dirty="0" smtClean="0"/>
              <a:t>(0.387 m/s)</a:t>
            </a:r>
            <a:endParaRPr lang="en-US" dirty="0" smtClean="0"/>
          </a:p>
          <a:p>
            <a:r>
              <a:rPr lang="en-US" dirty="0" smtClean="0"/>
              <a:t>3. What is the velocity (in angle magnitude notation) of the boat as it moves across the river?  Draw a picture of the velocity. </a:t>
            </a:r>
          </a:p>
          <a:p>
            <a:r>
              <a:rPr lang="en-US" sz="1400" dirty="0" smtClean="0"/>
              <a:t>(1.42 m/s, 15.8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 DS of across)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222</Words>
  <Application>Microsoft Office PowerPoint</Application>
  <PresentationFormat>On-screen Show (16:10)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Company>Tualatin High School Physics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14</cp:revision>
  <dcterms:created xsi:type="dcterms:W3CDTF">2005-11-01T17:07:26Z</dcterms:created>
  <dcterms:modified xsi:type="dcterms:W3CDTF">2018-10-21T17:04:55Z</dcterms:modified>
</cp:coreProperties>
</file>