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959E-FB7B-45BA-A6CA-86527786DF17}" type="datetimeFigureOut">
              <a:rPr lang="en-US" smtClean="0"/>
              <a:pPr/>
              <a:t>2017-12-11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fifth grader running from an angry motorist lands 7.70 m from the base of an 8.20 m tall cliff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259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What time are they in the air?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What is their horizontal velocity?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theirfinal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velocity?  (Just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ground)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velocity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impact in terms of a speed and an angle.  Draw a picture of the final velocity vector.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3962400" y="1371600"/>
            <a:ext cx="3048000" cy="2362200"/>
            <a:chOff x="3962400" y="1371600"/>
            <a:chExt cx="3048000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fifth grader running from an angry motorist lands 7.70 m from the base of an 8.20 m tall cliff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08422"/>
            <a:ext cx="2819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What time are they in the air?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1.294 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What is their horizontal velocity?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5.952 m/s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final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velocity?  (Just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ground)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-12.678 m/s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their velocity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impact in terms of a speed and an angle.  Draw a picture of the final velocity vector.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(14.0 m/s, 64.8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Blw hrz)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62400" y="1371600"/>
            <a:ext cx="3048000" cy="2362200"/>
            <a:chOff x="3962400" y="1371600"/>
            <a:chExt cx="3048000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572000" y="46482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1200" y="4648200"/>
            <a:ext cx="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46482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91000" y="5562600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14.0 m/s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64.8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sp>
        <p:nvSpPr>
          <p:cNvPr id="25" name="Arc 24"/>
          <p:cNvSpPr/>
          <p:nvPr/>
        </p:nvSpPr>
        <p:spPr>
          <a:xfrm rot="4863548">
            <a:off x="4497433" y="4534341"/>
            <a:ext cx="300564" cy="2602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43400" y="1752600"/>
            <a:ext cx="114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7.70</a:t>
            </a:r>
          </a:p>
          <a:p>
            <a:pPr algn="r"/>
            <a:r>
              <a:rPr lang="en-US" sz="2400" dirty="0" smtClean="0"/>
              <a:t>5.952</a:t>
            </a:r>
          </a:p>
          <a:p>
            <a:pPr algn="r"/>
            <a:r>
              <a:rPr lang="en-US" sz="2400" dirty="0" smtClean="0"/>
              <a:t>5.952</a:t>
            </a:r>
          </a:p>
          <a:p>
            <a:pPr algn="r"/>
            <a:r>
              <a:rPr lang="en-US" sz="2400" dirty="0" smtClean="0"/>
              <a:t>0</a:t>
            </a:r>
          </a:p>
          <a:p>
            <a:pPr algn="r"/>
            <a:r>
              <a:rPr lang="en-US" sz="2400" dirty="0" smtClean="0"/>
              <a:t>1.2936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1752600"/>
            <a:ext cx="114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-8.20</a:t>
            </a:r>
          </a:p>
          <a:p>
            <a:pPr algn="r"/>
            <a:r>
              <a:rPr lang="en-US" sz="2400" dirty="0" smtClean="0"/>
              <a:t>0</a:t>
            </a:r>
          </a:p>
          <a:p>
            <a:pPr algn="r"/>
            <a:r>
              <a:rPr lang="en-US" sz="2400" dirty="0" smtClean="0"/>
              <a:t>-12.678</a:t>
            </a:r>
          </a:p>
          <a:p>
            <a:pPr algn="r"/>
            <a:r>
              <a:rPr lang="en-US" sz="2400" dirty="0" smtClean="0"/>
              <a:t>-9.8</a:t>
            </a:r>
          </a:p>
          <a:p>
            <a:pPr algn="r"/>
            <a:r>
              <a:rPr lang="en-US" sz="2400" dirty="0" smtClean="0"/>
              <a:t>1.2936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216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11</cp:revision>
  <dcterms:created xsi:type="dcterms:W3CDTF">2014-11-12T17:26:31Z</dcterms:created>
  <dcterms:modified xsi:type="dcterms:W3CDTF">2017-12-11T21:24:37Z</dcterms:modified>
</cp:coreProperties>
</file>