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0D99-9DD9-440C-863C-1D6176006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4BCB-7985-4B97-BF76-356D1C44E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15-9D7A-423B-9393-9A59E4768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20D1-0C00-4322-BED0-DC2DD6788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2F9B-6A90-4909-BB61-764D7F47B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86F30-3304-4D6F-87B5-455FF5041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88421-C0C0-4D39-A3D6-CBC4CA2F1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00958-D4A7-473D-BBDC-2F12196CF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C293E-90F4-42F7-BA36-4A0BC4FBC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EECA2-EFF1-4CCF-94FD-1D645845C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6A5E8-BA96-4E30-B9EA-A0740CE46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16594E-E7B9-43B8-AC13-D4E588F226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" action="ppaction://noaction"/>
              </a:rPr>
              <a:t>W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286000" y="20574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69925" y="166688"/>
            <a:ext cx="2606675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Convert this vector to Vector-Component notation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1371600" y="20574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52600" y="3886200"/>
            <a:ext cx="819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13.0</a:t>
            </a:r>
            <a:r>
              <a:rPr lang="en-US" sz="2400" baseline="30000">
                <a:latin typeface="Times New Roman" pitchFamily="18" charset="0"/>
              </a:rPr>
              <a:t>o</a:t>
            </a:r>
          </a:p>
        </p:txBody>
      </p:sp>
      <p:sp>
        <p:nvSpPr>
          <p:cNvPr id="3084" name="Arc 12"/>
          <p:cNvSpPr>
            <a:spLocks/>
          </p:cNvSpPr>
          <p:nvPr/>
        </p:nvSpPr>
        <p:spPr bwMode="auto">
          <a:xfrm rot="16207614" flipH="1">
            <a:off x="1949450" y="2241550"/>
            <a:ext cx="533400" cy="165100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800600" y="304800"/>
            <a:ext cx="3521075" cy="1616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Draw a picture of this Vector-Component vector, and find its magnitude and trig angle:</a:t>
            </a: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1.85 m x + -2.23 m y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578475" y="148431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^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831013" y="14795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^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62000" y="5030788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12.1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hlinkClick r:id="" action="ppaction://noaction"/>
              </a:rPr>
              <a:t>W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286000" y="10668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69925" y="166688"/>
            <a:ext cx="2606675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Convert this vector to Vector-Component notation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1371600" y="10668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752600" y="2895600"/>
            <a:ext cx="819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13.0</a:t>
            </a:r>
            <a:r>
              <a:rPr lang="en-US" sz="2400" baseline="30000">
                <a:latin typeface="Times New Roman" pitchFamily="18" charset="0"/>
              </a:rPr>
              <a:t>o</a:t>
            </a:r>
          </a:p>
        </p:txBody>
      </p:sp>
      <p:sp>
        <p:nvSpPr>
          <p:cNvPr id="4104" name="Arc 8"/>
          <p:cNvSpPr>
            <a:spLocks/>
          </p:cNvSpPr>
          <p:nvPr/>
        </p:nvSpPr>
        <p:spPr bwMode="auto">
          <a:xfrm rot="16207614" flipH="1">
            <a:off x="1949450" y="1250950"/>
            <a:ext cx="533400" cy="165100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800600" y="304800"/>
            <a:ext cx="3521075" cy="1616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Draw a picture of this Vector-Component vector, and find its magnitude and trig angle:</a:t>
            </a: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1.85 m x + -2.23 m y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578475" y="148431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^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831013" y="14795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^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85800" y="4724400"/>
            <a:ext cx="2895600" cy="15589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The trig angle is 13</a:t>
            </a:r>
            <a:r>
              <a:rPr lang="en-US" sz="1600" baseline="30000">
                <a:latin typeface="Times New Roman" pitchFamily="18" charset="0"/>
              </a:rPr>
              <a:t>o</a:t>
            </a:r>
            <a:r>
              <a:rPr lang="en-US" sz="1600">
                <a:latin typeface="Times New Roman" pitchFamily="18" charset="0"/>
              </a:rPr>
              <a:t> short of 270</a:t>
            </a:r>
            <a:r>
              <a:rPr lang="en-US" sz="1600" baseline="30000">
                <a:latin typeface="Times New Roman" pitchFamily="18" charset="0"/>
              </a:rPr>
              <a:t>o</a:t>
            </a:r>
            <a:r>
              <a:rPr lang="en-US" sz="1600">
                <a:latin typeface="Times New Roman" pitchFamily="18" charset="0"/>
              </a:rPr>
              <a:t>: 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= 270-13 = 257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Components are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mag Cos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x + mag Sin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12.1 Cos(257) x + 12.1 Sin(257)</a:t>
            </a:r>
            <a:endParaRPr lang="el-GR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-2.72 m x + -11.8 m y</a:t>
            </a:r>
            <a:endParaRPr lang="el-GR" sz="16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33450" y="38862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12.1 m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58674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0104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867400" y="2895600"/>
            <a:ext cx="114300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rot="4500000">
            <a:off x="6038850" y="2924175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181600" y="4648200"/>
            <a:ext cx="3657600" cy="1314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Angle = Tan</a:t>
            </a:r>
            <a:r>
              <a:rPr lang="en-US" sz="1600" baseline="30000">
                <a:latin typeface="Times New Roman" pitchFamily="18" charset="0"/>
              </a:rPr>
              <a:t>-1</a:t>
            </a:r>
            <a:r>
              <a:rPr lang="en-US" sz="1600">
                <a:latin typeface="Times New Roman" pitchFamily="18" charset="0"/>
              </a:rPr>
              <a:t>(2.23/1.85) = 50.32</a:t>
            </a:r>
            <a:r>
              <a:rPr lang="en-US" sz="1600" baseline="30000">
                <a:latin typeface="Times New Roman" pitchFamily="18" charset="0"/>
              </a:rPr>
              <a:t>o</a:t>
            </a:r>
          </a:p>
          <a:p>
            <a:r>
              <a:rPr lang="en-US" sz="1600">
                <a:latin typeface="Times New Roman" pitchFamily="18" charset="0"/>
              </a:rPr>
              <a:t>So the trig angle would be 360 – 50.32 = 309.68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en-US" sz="1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310</a:t>
            </a:r>
            <a:r>
              <a:rPr lang="en-US" sz="16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Mag = √(1.85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+ 2.23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 = 2.897 ≈ </a:t>
            </a:r>
            <a:r>
              <a:rPr lang="en-US" sz="1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2.90 m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019800" y="25146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1.85 m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7086600" y="34290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2.23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10</cp:revision>
  <dcterms:created xsi:type="dcterms:W3CDTF">2009-11-06T16:15:25Z</dcterms:created>
  <dcterms:modified xsi:type="dcterms:W3CDTF">2014-11-12T17:44:47Z</dcterms:modified>
</cp:coreProperties>
</file>