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AD2C78-7991-46F4-A864-0A503762E9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C4A7E6-731B-4850-8C78-8583C881BF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32C4EB-10B6-485F-A299-BD332F08AF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74EE5B-FD08-415E-A06C-9840576E9A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28DC54-1753-4793-8C0D-C48293A159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BABEFF-BC2A-4EDC-9929-C339ABE90D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B71D9A-9E6F-49F1-BA33-E15A1157B2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A662AD-F82C-4704-9D5F-C3B50404E7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CE2A52-8727-4F7B-AE8F-F74B31F17B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663902-6CF4-4644-9AA3-6114A8DE46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FE52DF-5165-4562-8E2B-351F90CC5E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B51D0726-45B9-44A5-B31D-1A886052DE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ChangeArrowheads="1"/>
          </p:cNvSpPr>
          <p:nvPr/>
        </p:nvSpPr>
        <p:spPr bwMode="auto">
          <a:xfrm>
            <a:off x="609600" y="414338"/>
            <a:ext cx="7848600" cy="316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342900" indent="-342900">
              <a:tabLst>
                <a:tab pos="457200" algn="l"/>
              </a:tabLst>
            </a:pPr>
            <a:r>
              <a:rPr lang="en-US" sz="2000" dirty="0"/>
              <a:t>Directions – </a:t>
            </a:r>
          </a:p>
          <a:p>
            <a:pPr marL="342900" indent="-342900">
              <a:buFontTx/>
              <a:buAutoNum type="arabicPeriod"/>
              <a:tabLst>
                <a:tab pos="457200" algn="l"/>
              </a:tabLst>
            </a:pPr>
            <a:r>
              <a:rPr lang="en-US" sz="2000" dirty="0"/>
              <a:t>Pick a map.  You will need a piece of graph paper, a ruler, a 360</a:t>
            </a:r>
            <a:r>
              <a:rPr lang="en-US" sz="2000" baseline="30000" dirty="0"/>
              <a:t>o</a:t>
            </a:r>
            <a:r>
              <a:rPr lang="en-US" sz="2000" dirty="0"/>
              <a:t> protractor, and a set of directions.</a:t>
            </a:r>
          </a:p>
          <a:p>
            <a:pPr marL="342900" indent="-342900">
              <a:buFontTx/>
              <a:buAutoNum type="arabicPeriod"/>
              <a:tabLst>
                <a:tab pos="457200" algn="l"/>
              </a:tabLst>
            </a:pPr>
            <a:r>
              <a:rPr lang="en-US" sz="2000" dirty="0" smtClean="0"/>
              <a:t>Put your paper in </a:t>
            </a:r>
            <a:r>
              <a:rPr lang="en-US" sz="2000" smtClean="0"/>
              <a:t>landscape orientation.  Start </a:t>
            </a:r>
            <a:r>
              <a:rPr lang="en-US" sz="2000" dirty="0"/>
              <a:t>at the center of the paper, follow the directions placing them tip to tail like you are following a treasure map. North is always straight up the paper.</a:t>
            </a:r>
          </a:p>
          <a:p>
            <a:pPr marL="342900" indent="-342900">
              <a:buFontTx/>
              <a:buAutoNum type="arabicPeriod"/>
              <a:tabLst>
                <a:tab pos="457200" algn="l"/>
              </a:tabLst>
            </a:pPr>
            <a:r>
              <a:rPr lang="en-US" sz="2000" dirty="0"/>
              <a:t>Come up with a shorter set (1 or 2 directions) that do the same thing.</a:t>
            </a:r>
          </a:p>
          <a:p>
            <a:pPr marL="342900" indent="-342900">
              <a:buFontTx/>
              <a:buAutoNum type="arabicPeriod"/>
              <a:tabLst>
                <a:tab pos="457200" algn="l"/>
              </a:tabLst>
            </a:pPr>
            <a:r>
              <a:rPr lang="en-US" sz="2000" dirty="0"/>
              <a:t>Starting at the same location, follow the directions in a different order (use different lines). (Does the order matter?)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109</Words>
  <Application>Microsoft Office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Slide 1</vt:lpstr>
    </vt:vector>
  </TitlesOfParts>
  <Company>Tigard Tualatin School District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Chris Murray</dc:creator>
  <cp:lastModifiedBy>Murray, Christopher</cp:lastModifiedBy>
  <cp:revision>3</cp:revision>
  <dcterms:created xsi:type="dcterms:W3CDTF">2009-09-29T18:11:09Z</dcterms:created>
  <dcterms:modified xsi:type="dcterms:W3CDTF">2017-11-07T23:14:07Z</dcterms:modified>
</cp:coreProperties>
</file>