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8" r:id="rId2"/>
    <p:sldId id="339" r:id="rId3"/>
    <p:sldId id="340" r:id="rId4"/>
    <p:sldId id="341" r:id="rId5"/>
    <p:sldId id="342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16. A hot pocket accelerating at -9.81 m/s/s from rest falls downward -32.1 m.  What is the final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6289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(-25.1 m/) 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17. A car accelerates uniformly for 8.70 s with a final velocity of 31.5 m/s over a distance of 216 m.  What was its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(18.2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18. A car that can brake at -8.92 m/s/s will take what time to decelerate from 33.1 m/s to 11.8 m/s?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(2.39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19.  A rollercoaster car going 8.60 m/s decelerates at -0.215 m/s/s for 11.0 s.   What was its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(81.6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20. A space probe is going 615 m/s after having decelerated at -0.147 m/s/s over a distance of 29,100 m.  What time did it take?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(47.1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177</Words>
  <Application>Microsoft Office PowerPoint</Application>
  <PresentationFormat>On-screen Show (16:10)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180</cp:revision>
  <dcterms:created xsi:type="dcterms:W3CDTF">2014-10-16T03:47:32Z</dcterms:created>
  <dcterms:modified xsi:type="dcterms:W3CDTF">2019-09-21T16:50:10Z</dcterms:modified>
</cp:coreProperties>
</file>