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34" r:id="rId3"/>
    <p:sldId id="335" r:id="rId4"/>
    <p:sldId id="324" r:id="rId5"/>
    <p:sldId id="336" r:id="rId6"/>
    <p:sldId id="337" r:id="rId7"/>
    <p:sldId id="325" r:id="rId8"/>
    <p:sldId id="338" r:id="rId9"/>
    <p:sldId id="339" r:id="rId10"/>
    <p:sldId id="326" r:id="rId11"/>
    <p:sldId id="340" r:id="rId12"/>
    <p:sldId id="341" r:id="rId13"/>
    <p:sldId id="327" r:id="rId14"/>
    <p:sldId id="342" r:id="rId15"/>
    <p:sldId id="343" r:id="rId16"/>
    <p:sldId id="328" r:id="rId1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1. </a:t>
            </a:r>
          </a:p>
          <a:p>
            <a:r>
              <a:rPr lang="en-US" sz="2000" b="1" dirty="0" smtClean="0"/>
              <a:t>a-b: A baseball is popped straight up in the air at a velocity of 42.0 m/s</a:t>
            </a:r>
            <a:endParaRPr lang="en-US" sz="2000" dirty="0" smtClean="0"/>
          </a:p>
          <a:p>
            <a:r>
              <a:rPr lang="en-US" sz="2000" dirty="0" smtClean="0"/>
              <a:t>a. What is the greatest height it reaches? (90.0 m)</a:t>
            </a:r>
          </a:p>
          <a:p>
            <a:r>
              <a:rPr lang="en-US" sz="2000" dirty="0" smtClean="0"/>
              <a:t>b. What time does it spend in the air before reaching the same elevation from which it was popped up? (8.57 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4. </a:t>
            </a:r>
          </a:p>
          <a:p>
            <a:r>
              <a:rPr lang="en-US" sz="2000" b="1" dirty="0" smtClean="0"/>
              <a:t>a-b: A giant lizard jumps straight upwards from the ground at 4.30 m/s. </a:t>
            </a:r>
            <a:endParaRPr lang="en-US" sz="2000" dirty="0" smtClean="0"/>
          </a:p>
          <a:p>
            <a:r>
              <a:rPr lang="en-US" sz="2000" dirty="0" smtClean="0"/>
              <a:t>a. To what height does the lizard rise before going back down again? (0.943 m)</a:t>
            </a:r>
          </a:p>
          <a:p>
            <a:r>
              <a:rPr lang="en-US" sz="2000" dirty="0" smtClean="0"/>
              <a:t>b. What total time does the lizard spend in the air? (0.878 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4. </a:t>
            </a:r>
          </a:p>
          <a:p>
            <a:r>
              <a:rPr lang="en-US" sz="2000" b="1" dirty="0" smtClean="0"/>
              <a:t>c-d</a:t>
            </a:r>
            <a:r>
              <a:rPr lang="en-US" sz="2000" b="1" dirty="0" smtClean="0"/>
              <a:t>: A frozen blueberry falls from a counter top and strikes the floor with a downward velocity of 4.50 m/s.</a:t>
            </a:r>
            <a:endParaRPr lang="en-US" sz="2000" dirty="0" smtClean="0"/>
          </a:p>
          <a:p>
            <a:r>
              <a:rPr lang="en-US" sz="2000" dirty="0" smtClean="0"/>
              <a:t>c. What is the height of the counter top? (1.03 m)</a:t>
            </a:r>
          </a:p>
          <a:p>
            <a:r>
              <a:rPr lang="en-US" sz="2000" dirty="0" smtClean="0"/>
              <a:t>d. What time does it take the blueberry to strike the ground? (0.459 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4. </a:t>
            </a:r>
          </a:p>
          <a:p>
            <a:r>
              <a:rPr lang="en-US" sz="2000" b="1" dirty="0" smtClean="0"/>
              <a:t>e</a:t>
            </a:r>
            <a:r>
              <a:rPr lang="en-US" sz="2000" b="1" dirty="0" smtClean="0"/>
              <a:t>. An air rocket is launched straight up with a speed of 31.0 m/s and strikes a 12.0 m tall light tower on the way down.</a:t>
            </a:r>
            <a:r>
              <a:rPr lang="en-US" sz="2000" dirty="0" smtClean="0"/>
              <a:t>  What is the velocity of impact with the light tower? (-26.9 m/s)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5. </a:t>
            </a:r>
          </a:p>
          <a:p>
            <a:r>
              <a:rPr lang="en-US" sz="2000" b="1" dirty="0" smtClean="0"/>
              <a:t>a-b: A bowling ball is launched using black powder from a well casing and goes straight up 320. m before coming back down again.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a. For what time does the bowling ball stay in the air? (16.2 s)</a:t>
            </a:r>
          </a:p>
          <a:p>
            <a:r>
              <a:rPr lang="en-US" sz="2000" dirty="0" smtClean="0"/>
              <a:t>b. What was its initial upward velocity of launch? (+79.2 m/s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5. </a:t>
            </a:r>
          </a:p>
          <a:p>
            <a:r>
              <a:rPr lang="en-US" sz="2000" b="1" dirty="0" smtClean="0"/>
              <a:t>c-d</a:t>
            </a:r>
            <a:r>
              <a:rPr lang="en-US" sz="2000" b="1" dirty="0" smtClean="0"/>
              <a:t>: A person falls from a bridge that is 18.0 m above the water.</a:t>
            </a:r>
            <a:endParaRPr lang="en-US" sz="2000" dirty="0" smtClean="0"/>
          </a:p>
          <a:p>
            <a:r>
              <a:rPr lang="en-US" sz="2000" dirty="0" smtClean="0"/>
              <a:t>c. What time does it take them to reach the water? (1.92 s)</a:t>
            </a:r>
          </a:p>
          <a:p>
            <a:r>
              <a:rPr lang="en-US" sz="2000" dirty="0" smtClean="0"/>
              <a:t>d. What is the velocity of impact with the water? (-18.8 m/s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5. </a:t>
            </a:r>
          </a:p>
          <a:p>
            <a:r>
              <a:rPr lang="en-US" sz="2000" b="1" dirty="0" smtClean="0"/>
              <a:t>e</a:t>
            </a:r>
            <a:r>
              <a:rPr lang="en-US" sz="2000" b="1" dirty="0" smtClean="0"/>
              <a:t>. An air rocket is launched straight up and lands on the roof of a building 3.80 s later with a downward velocity of 8.60 m/s.</a:t>
            </a:r>
            <a:r>
              <a:rPr lang="en-US" sz="2000" dirty="0" smtClean="0"/>
              <a:t>  What was its initial velocity of launch from the ground? (+28.6 m/s)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 smtClean="0"/>
              <a:t>question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1. </a:t>
            </a:r>
          </a:p>
          <a:p>
            <a:r>
              <a:rPr lang="en-US" sz="2000" b="1" dirty="0" smtClean="0"/>
              <a:t>c-d</a:t>
            </a:r>
            <a:r>
              <a:rPr lang="en-US" sz="2000" b="1" dirty="0" smtClean="0"/>
              <a:t>: A rock is dropped from rest from the top of a cliff and strikes the ground after 2.10 seconds.</a:t>
            </a:r>
            <a:endParaRPr lang="en-US" sz="2000" dirty="0" smtClean="0"/>
          </a:p>
          <a:p>
            <a:r>
              <a:rPr lang="en-US" sz="2000" dirty="0" smtClean="0"/>
              <a:t>c. What is its velocity of impact with the ground? (-20.6 m/s)</a:t>
            </a:r>
          </a:p>
          <a:p>
            <a:r>
              <a:rPr lang="en-US" sz="2000" dirty="0" smtClean="0"/>
              <a:t>d. What is the height of the cliff? (21.6 m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1. </a:t>
            </a:r>
          </a:p>
          <a:p>
            <a:r>
              <a:rPr lang="en-US" sz="2000" b="1" dirty="0" smtClean="0"/>
              <a:t>e</a:t>
            </a:r>
            <a:r>
              <a:rPr lang="en-US" sz="2000" b="1" dirty="0" smtClean="0"/>
              <a:t>. An air rocket is launched from the ground straight up, and on the way down is strikes a light tower that is 16.0 m tall with a downward velocity of 12.0 m/s</a:t>
            </a:r>
            <a:r>
              <a:rPr lang="en-US" sz="2000" dirty="0" smtClean="0"/>
              <a:t>.  What was its initial upward velocity? (+21.4 m/s)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2. </a:t>
            </a:r>
          </a:p>
          <a:p>
            <a:r>
              <a:rPr lang="en-US" sz="2000" b="1" dirty="0" smtClean="0"/>
              <a:t>a-b: A soccer ball is kicked straight up from the ground, and reaches a height of 23.0 m before coming back down.</a:t>
            </a:r>
            <a:endParaRPr lang="en-US" sz="2000" dirty="0" smtClean="0"/>
          </a:p>
          <a:p>
            <a:r>
              <a:rPr lang="en-US" sz="2000" dirty="0" smtClean="0"/>
              <a:t>a. What time does it spend in the air (total)? (4.33 s)</a:t>
            </a:r>
          </a:p>
          <a:p>
            <a:r>
              <a:rPr lang="en-US" sz="2000" dirty="0" smtClean="0"/>
              <a:t>b. What was its initial upward velocity leaving the ground? (+21.2 m/s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2. </a:t>
            </a:r>
          </a:p>
          <a:p>
            <a:r>
              <a:rPr lang="en-US" sz="2000" b="1" dirty="0" smtClean="0"/>
              <a:t>c-d</a:t>
            </a:r>
            <a:r>
              <a:rPr lang="en-US" sz="2000" b="1" dirty="0" smtClean="0"/>
              <a:t>: A golf ball is dropped from a cliff and strikes the ground with a downward velocity of 34.0 m/s.</a:t>
            </a:r>
            <a:endParaRPr lang="en-US" sz="2000" dirty="0" smtClean="0"/>
          </a:p>
          <a:p>
            <a:r>
              <a:rPr lang="en-US" sz="2000" dirty="0" smtClean="0"/>
              <a:t>c. How high is the cliff? (59.0 m)</a:t>
            </a:r>
          </a:p>
          <a:p>
            <a:r>
              <a:rPr lang="en-US" sz="2000" dirty="0" smtClean="0"/>
              <a:t>d. What time did it take the ball to strike the ground? (3.47 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2. </a:t>
            </a:r>
          </a:p>
          <a:p>
            <a:r>
              <a:rPr lang="en-US" sz="2000" b="1" dirty="0" smtClean="0"/>
              <a:t>e</a:t>
            </a:r>
            <a:r>
              <a:rPr lang="en-US" sz="2000" b="1" dirty="0" smtClean="0"/>
              <a:t>. An air rocket is launched straight up at 36.0 m/s. </a:t>
            </a:r>
            <a:r>
              <a:rPr lang="en-US" sz="2000" dirty="0" smtClean="0"/>
              <a:t>  What time elapses between the launch, and the point on the way down where it has a downward velocity of 21.0 m/s? (5.82 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3. </a:t>
            </a:r>
          </a:p>
          <a:p>
            <a:r>
              <a:rPr lang="en-US" sz="2000" b="1" dirty="0" smtClean="0"/>
              <a:t>a-b: A steel marble is launched straight up from the ground at some velocity, and stays in the air for a total time of 8.20 s before striking the ground again.</a:t>
            </a:r>
            <a:endParaRPr lang="en-US" sz="2000" dirty="0" smtClean="0"/>
          </a:p>
          <a:p>
            <a:r>
              <a:rPr lang="en-US" sz="2000" dirty="0" smtClean="0"/>
              <a:t>a. What was its initial launch velocity? (+40.2 m/s)</a:t>
            </a:r>
          </a:p>
          <a:p>
            <a:r>
              <a:rPr lang="en-US" sz="2000" dirty="0" smtClean="0"/>
              <a:t>b. To what height does the marble rise before going back down again? (82.4 m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3. </a:t>
            </a:r>
          </a:p>
          <a:p>
            <a:r>
              <a:rPr lang="en-US" sz="2000" b="1" dirty="0" smtClean="0"/>
              <a:t>c-d</a:t>
            </a:r>
            <a:r>
              <a:rPr lang="en-US" sz="2000" b="1" dirty="0" smtClean="0"/>
              <a:t>: A hot pocket is dropped from the top of a 52.0 m tall building in Manhattan.</a:t>
            </a:r>
            <a:endParaRPr lang="en-US" sz="2000" dirty="0" smtClean="0"/>
          </a:p>
          <a:p>
            <a:r>
              <a:rPr lang="en-US" sz="2000" dirty="0" smtClean="0"/>
              <a:t>c. What time does it take to reach the sidewalk below? (3.26 s)</a:t>
            </a:r>
          </a:p>
          <a:p>
            <a:r>
              <a:rPr lang="en-US" sz="2000" dirty="0" smtClean="0"/>
              <a:t>d. What is the velocity of impact with the sidewalk? (-31.9 m/s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50103"/>
            <a:ext cx="8610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3. </a:t>
            </a:r>
          </a:p>
          <a:p>
            <a:r>
              <a:rPr lang="en-US" sz="2000" b="1" dirty="0" smtClean="0"/>
              <a:t>e</a:t>
            </a:r>
            <a:r>
              <a:rPr lang="en-US" sz="2000" b="1" dirty="0" smtClean="0"/>
              <a:t>. An air rocket is launched straight upwards at 27.0 m/s.</a:t>
            </a:r>
            <a:r>
              <a:rPr lang="en-US" sz="2000" dirty="0" smtClean="0"/>
              <a:t>  What is its velocity at a time of 4.80 s? (-20.0 m/s)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433578"/>
            <a:ext cx="62068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/>
              <a:t>X</a:t>
            </a:r>
          </a:p>
          <a:p>
            <a:pPr algn="r"/>
            <a:r>
              <a:rPr lang="en-US" sz="3600" dirty="0" smtClean="0"/>
              <a:t>V</a:t>
            </a:r>
            <a:r>
              <a:rPr lang="en-US" sz="3600" baseline="-25000" dirty="0" smtClean="0"/>
              <a:t>i</a:t>
            </a:r>
          </a:p>
          <a:p>
            <a:pPr algn="r"/>
            <a:r>
              <a:rPr lang="en-US" sz="3600" dirty="0" err="1" smtClean="0"/>
              <a:t>V</a:t>
            </a:r>
            <a:r>
              <a:rPr lang="en-US" sz="3600" baseline="-25000" dirty="0" err="1" smtClean="0"/>
              <a:t>f</a:t>
            </a:r>
            <a:endParaRPr lang="en-US" sz="3600" baseline="-25000" dirty="0" smtClean="0"/>
          </a:p>
          <a:p>
            <a:pPr algn="r"/>
            <a:r>
              <a:rPr lang="en-US" sz="3600" dirty="0" smtClean="0"/>
              <a:t>a</a:t>
            </a:r>
          </a:p>
          <a:p>
            <a:pPr algn="r"/>
            <a:r>
              <a:rPr lang="en-US" sz="3600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865</Words>
  <Application>Microsoft Office PowerPoint</Application>
  <PresentationFormat>On-screen Show (16:10)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183</cp:revision>
  <dcterms:created xsi:type="dcterms:W3CDTF">2014-10-16T15:39:34Z</dcterms:created>
  <dcterms:modified xsi:type="dcterms:W3CDTF">2017-10-20T20:27:46Z</dcterms:modified>
</cp:coreProperties>
</file>