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23" r:id="rId2"/>
    <p:sldId id="336" r:id="rId3"/>
    <p:sldId id="335" r:id="rId4"/>
    <p:sldId id="334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1-3: An air rocket is launched vertically upward at a velocity of 28.0 </a:t>
            </a:r>
            <a:r>
              <a:rPr lang="en-US" sz="2000" dirty="0" err="1" smtClean="0"/>
              <a:t>m/s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1. What time will it take to reach the top? What is the greatest height it reaches? What total time will it be in the air?  </a:t>
            </a:r>
          </a:p>
          <a:p>
            <a:r>
              <a:rPr lang="en-US" sz="2000" dirty="0" smtClean="0"/>
              <a:t>(2.86 </a:t>
            </a:r>
            <a:r>
              <a:rPr lang="en-US" sz="2000" dirty="0" err="1" smtClean="0"/>
              <a:t>s</a:t>
            </a:r>
            <a:r>
              <a:rPr lang="en-US" sz="2000" dirty="0" smtClean="0"/>
              <a:t>, 40.0 </a:t>
            </a:r>
            <a:r>
              <a:rPr lang="en-US" sz="2000" dirty="0" err="1" smtClean="0"/>
              <a:t>m</a:t>
            </a:r>
            <a:r>
              <a:rPr lang="en-US" sz="2000" dirty="0" smtClean="0"/>
              <a:t>, 5.71 </a:t>
            </a:r>
            <a:r>
              <a:rPr lang="en-US" sz="2000" dirty="0" err="1" smtClean="0"/>
              <a:t>s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2</a:t>
            </a:r>
            <a:r>
              <a:rPr lang="en-US" sz="2000" dirty="0" smtClean="0"/>
              <a:t>. What will be its position 4.20 </a:t>
            </a:r>
            <a:r>
              <a:rPr lang="en-US" sz="2000" dirty="0" err="1" smtClean="0"/>
              <a:t>s</a:t>
            </a:r>
            <a:r>
              <a:rPr lang="en-US" sz="2000" dirty="0" smtClean="0"/>
              <a:t> after it is launched?  (31.2 </a:t>
            </a:r>
            <a:r>
              <a:rPr lang="en-US" sz="2000" dirty="0" err="1" smtClean="0"/>
              <a:t>m</a:t>
            </a:r>
            <a:r>
              <a:rPr lang="en-US" sz="2000" dirty="0" smtClean="0"/>
              <a:t>) </a:t>
            </a:r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en-US" sz="2000" dirty="0" smtClean="0"/>
              <a:t>. What will be its velocity 4.20 </a:t>
            </a:r>
            <a:r>
              <a:rPr lang="en-US" sz="2000" dirty="0" err="1" smtClean="0"/>
              <a:t>s</a:t>
            </a:r>
            <a:r>
              <a:rPr lang="en-US" sz="2000" dirty="0" smtClean="0"/>
              <a:t> after it is launched?  (-13.2 </a:t>
            </a:r>
            <a:r>
              <a:rPr lang="en-US" sz="2000" dirty="0" err="1" smtClean="0"/>
              <a:t>m/s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8. A drop package in a drop tower falls 24.8 m.  What is its displacement at 1.14 s?  What is its displacement when it reaches a velocity of -17.0 m/s?  What time does it take to reach the bottom of the drop tower?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07167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-6.37 m</a:t>
            </a:r>
          </a:p>
          <a:p>
            <a:r>
              <a:rPr lang="en-US" sz="900" dirty="0" smtClean="0"/>
              <a:t>-14.7 m</a:t>
            </a:r>
          </a:p>
          <a:p>
            <a:r>
              <a:rPr lang="en-US" sz="900" dirty="0" smtClean="0"/>
              <a:t>2.25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9. An air rocket is launched straight upwards at 22.9 m/s and lands at the same height from which it is launched.  What is its velocity at a time of 3.20 s?   What is the greatest height it reaches?  What is its total time in the air?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07167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-8.46 m/s</a:t>
            </a:r>
          </a:p>
          <a:p>
            <a:r>
              <a:rPr lang="en-US" sz="900" dirty="0" smtClean="0"/>
              <a:t>26.8 m</a:t>
            </a:r>
          </a:p>
          <a:p>
            <a:r>
              <a:rPr lang="en-US" sz="900" dirty="0" smtClean="0"/>
              <a:t>4.67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10. An egg falls from a 1.80 m tall shelf.  What  is its displacement 0.450 s after it leaves the shelf?  What time does it take to reach the floor?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7641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-0.992 m</a:t>
            </a:r>
          </a:p>
          <a:p>
            <a:r>
              <a:rPr lang="en-US" sz="900" dirty="0" smtClean="0"/>
              <a:t>0.606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4-5: A rock drops off of a cliff that is 24 </a:t>
            </a:r>
            <a:r>
              <a:rPr lang="en-US" sz="2000" dirty="0" err="1" smtClean="0"/>
              <a:t>m</a:t>
            </a:r>
            <a:r>
              <a:rPr lang="en-US" sz="2000" dirty="0" smtClean="0"/>
              <a:t> tall</a:t>
            </a:r>
          </a:p>
          <a:p>
            <a:r>
              <a:rPr lang="en-US" sz="2000" dirty="0" smtClean="0"/>
              <a:t>4. What time does it take to reach the ground?  What is its velocity of impact? (careful of the sign) (2.21 </a:t>
            </a:r>
            <a:r>
              <a:rPr lang="en-US" sz="2000" dirty="0" err="1" smtClean="0"/>
              <a:t>s</a:t>
            </a:r>
            <a:r>
              <a:rPr lang="en-US" sz="2000" dirty="0" smtClean="0"/>
              <a:t>, -21.7 </a:t>
            </a:r>
            <a:r>
              <a:rPr lang="en-US" sz="2000" dirty="0" err="1" smtClean="0"/>
              <a:t>m/s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5</a:t>
            </a:r>
            <a:r>
              <a:rPr lang="en-US" sz="2000" dirty="0" smtClean="0"/>
              <a:t>. What is its velocity and position at 1.75 seconds? (-17.15 </a:t>
            </a:r>
            <a:r>
              <a:rPr lang="en-US" sz="2000" dirty="0" err="1" smtClean="0"/>
              <a:t>m/s</a:t>
            </a:r>
            <a:r>
              <a:rPr lang="en-US" sz="2000" dirty="0" smtClean="0"/>
              <a:t>, -15.0 </a:t>
            </a:r>
            <a:r>
              <a:rPr lang="en-US" sz="2000" dirty="0" err="1" smtClean="0"/>
              <a:t>m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A giant lizard is shot into the air straight upwards at 32.0 m/s.  What is the greatest height it reaches?   What is its velocity when it reaches a height of 42.0 m on the way up?  What time will it take to reach its highest point?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772400" y="5207168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52.2 m</a:t>
            </a:r>
          </a:p>
          <a:p>
            <a:r>
              <a:rPr lang="en-US" sz="900" dirty="0" smtClean="0"/>
              <a:t>14.2 m/s</a:t>
            </a:r>
          </a:p>
          <a:p>
            <a:r>
              <a:rPr lang="en-US" sz="900" dirty="0" smtClean="0"/>
              <a:t>3.27 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A baseball is popped up at 41.0 m/s and is caught at the same elevation from which it was hit.  What is its displacement 4.00 s after it is hit?   How high does it go?  What total time does it spend in the air? (up </a:t>
            </a:r>
            <a:r>
              <a:rPr lang="en-US" u="sng" dirty="0" smtClean="0"/>
              <a:t>and</a:t>
            </a:r>
            <a:r>
              <a:rPr lang="en-US" dirty="0" smtClean="0"/>
              <a:t> down)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07167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85.6 m</a:t>
            </a:r>
          </a:p>
          <a:p>
            <a:r>
              <a:rPr lang="en-US" sz="900" dirty="0" smtClean="0"/>
              <a:t>85.8 m</a:t>
            </a:r>
          </a:p>
          <a:p>
            <a:r>
              <a:rPr lang="en-US" sz="900" dirty="0" smtClean="0"/>
              <a:t>8.37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3. A lemon is shot in the air and lands at the same elevation from which it was launched 4.34 s later.  What was its initial velocity, and to what height did it go before coming back down?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7641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21.3 m/s</a:t>
            </a:r>
          </a:p>
          <a:p>
            <a:r>
              <a:rPr lang="en-US" sz="900" dirty="0" smtClean="0"/>
              <a:t>23.1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4. A person falls from rest into water 8.92 m below her.  What time will it take her to reach the water?  What is her velocity at 1.10 s?  What is her velocity of impact with the water?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07167"/>
            <a:ext cx="1371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1.35 s</a:t>
            </a:r>
          </a:p>
          <a:p>
            <a:r>
              <a:rPr lang="en-US" sz="900" dirty="0" smtClean="0"/>
              <a:t>-10.8 m/s</a:t>
            </a:r>
          </a:p>
          <a:p>
            <a:r>
              <a:rPr lang="en-US" sz="900" dirty="0" smtClean="0"/>
              <a:t>-13.2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5. A giant lizard falls off of a 21.5 m tall cliff.   What time does it take to reach the ground?  What is its velocity of impact?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7641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2.09 s</a:t>
            </a:r>
          </a:p>
          <a:p>
            <a:r>
              <a:rPr lang="en-US" sz="900" dirty="0" smtClean="0"/>
              <a:t>-20.5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6. A potato is fired from a potato cannon straight up and returns to the same elevation from which it was launched 10.6 s later.  What was its initial velocity, and to what height did it go?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7641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51.9 m/s</a:t>
            </a:r>
          </a:p>
          <a:p>
            <a:r>
              <a:rPr lang="en-US" sz="900" dirty="0" smtClean="0"/>
              <a:t>138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7. Roy G </a:t>
            </a:r>
            <a:r>
              <a:rPr lang="en-US" dirty="0" err="1" smtClean="0"/>
              <a:t>Biv</a:t>
            </a:r>
            <a:r>
              <a:rPr lang="en-US" dirty="0" smtClean="0"/>
              <a:t> falls off a 17.0 m tall cliff into water.  What is his velocity 1.62 s after he falls?  What time will he take to reach the water?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72400" y="527641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-15.9 m/s</a:t>
            </a:r>
          </a:p>
          <a:p>
            <a:r>
              <a:rPr lang="en-US" sz="900" dirty="0" smtClean="0"/>
              <a:t>1.86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749</Words>
  <Application>Microsoft Office PowerPoint</Application>
  <PresentationFormat>On-screen Show (16:10)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181</cp:revision>
  <dcterms:created xsi:type="dcterms:W3CDTF">2014-10-16T15:39:34Z</dcterms:created>
  <dcterms:modified xsi:type="dcterms:W3CDTF">2014-10-16T16:10:47Z</dcterms:modified>
</cp:coreProperties>
</file>