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326" r:id="rId2"/>
    <p:sldId id="327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6FF"/>
    <a:srgbClr val="FF0000"/>
    <a:srgbClr val="FF3300"/>
  </p:clrMru>
  <p:extLst>
    <p:ext uri="{E76CE94A-603C-4142-B9EB-6D1370010A27}">
      <p14:discardImageEditData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12" y="-82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517525" y="350103"/>
            <a:ext cx="80930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1. What distance will a train stop in if its initial velocity is 23 m/s and its acceleration is -0.25 m/s/s?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391100" y="4991100"/>
            <a:ext cx="11160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1058 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3079" y="1485900"/>
            <a:ext cx="591879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dirty="0" err="1" smtClean="0"/>
              <a:t>x</a:t>
            </a:r>
            <a:endParaRPr lang="en-US" sz="4000" dirty="0" smtClean="0"/>
          </a:p>
          <a:p>
            <a:pPr algn="r"/>
            <a:r>
              <a:rPr lang="en-US" sz="4000" dirty="0" smtClean="0"/>
              <a:t>v</a:t>
            </a:r>
            <a:r>
              <a:rPr lang="en-US" sz="4000" baseline="-25000" dirty="0" smtClean="0"/>
              <a:t>i</a:t>
            </a:r>
          </a:p>
          <a:p>
            <a:pPr algn="r"/>
            <a:r>
              <a:rPr lang="en-US" sz="4000" dirty="0" err="1" smtClean="0"/>
              <a:t>v</a:t>
            </a:r>
            <a:r>
              <a:rPr lang="en-US" sz="4000" baseline="-25000" dirty="0" err="1" smtClean="0"/>
              <a:t>f</a:t>
            </a:r>
            <a:endParaRPr lang="en-US" sz="4000" baseline="-25000" dirty="0" smtClean="0"/>
          </a:p>
          <a:p>
            <a:pPr algn="r"/>
            <a:r>
              <a:rPr lang="en-US" sz="4000" dirty="0" smtClean="0"/>
              <a:t>a</a:t>
            </a:r>
          </a:p>
          <a:p>
            <a:pPr algn="r"/>
            <a:r>
              <a:rPr lang="en-US" sz="4000" dirty="0" err="1" smtClean="0"/>
              <a:t>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517525" y="350103"/>
            <a:ext cx="80930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10. What must be the acceleration of a train in order for it to stop from 12 m/s in  a distance of 541 m?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391100" y="4991100"/>
            <a:ext cx="15520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-0.13 m/s/s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3079" y="1485900"/>
            <a:ext cx="591879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dirty="0" err="1" smtClean="0"/>
              <a:t>x</a:t>
            </a:r>
            <a:endParaRPr lang="en-US" sz="4000" dirty="0" smtClean="0"/>
          </a:p>
          <a:p>
            <a:pPr algn="r"/>
            <a:r>
              <a:rPr lang="en-US" sz="4000" dirty="0" smtClean="0"/>
              <a:t>v</a:t>
            </a:r>
            <a:r>
              <a:rPr lang="en-US" sz="4000" baseline="-25000" dirty="0" smtClean="0"/>
              <a:t>i</a:t>
            </a:r>
          </a:p>
          <a:p>
            <a:pPr algn="r"/>
            <a:r>
              <a:rPr lang="en-US" sz="4000" dirty="0" err="1" smtClean="0"/>
              <a:t>v</a:t>
            </a:r>
            <a:r>
              <a:rPr lang="en-US" sz="4000" baseline="-25000" dirty="0" err="1" smtClean="0"/>
              <a:t>f</a:t>
            </a:r>
            <a:endParaRPr lang="en-US" sz="4000" baseline="-25000" dirty="0" smtClean="0"/>
          </a:p>
          <a:p>
            <a:pPr algn="r"/>
            <a:r>
              <a:rPr lang="en-US" sz="4000" dirty="0" smtClean="0"/>
              <a:t>a</a:t>
            </a:r>
          </a:p>
          <a:p>
            <a:pPr algn="r"/>
            <a:r>
              <a:rPr lang="en-US" sz="4000" dirty="0" err="1" smtClean="0"/>
              <a:t>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517525" y="350103"/>
            <a:ext cx="80930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2. What distance will a car cover accelerating from 12 m/s to 26 m/s in 14 seconds?  What is the acceleration?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457200" y="4610100"/>
            <a:ext cx="129554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266 m</a:t>
            </a:r>
          </a:p>
          <a:p>
            <a:r>
              <a:rPr lang="en-US" dirty="0" smtClean="0"/>
              <a:t>1.0 m/s/s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3079" y="1333500"/>
            <a:ext cx="591879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dirty="0" err="1" smtClean="0"/>
              <a:t>x</a:t>
            </a:r>
            <a:endParaRPr lang="en-US" sz="4000" dirty="0" smtClean="0"/>
          </a:p>
          <a:p>
            <a:pPr algn="r"/>
            <a:r>
              <a:rPr lang="en-US" sz="4000" dirty="0" smtClean="0"/>
              <a:t>v</a:t>
            </a:r>
            <a:r>
              <a:rPr lang="en-US" sz="4000" baseline="-25000" dirty="0" smtClean="0"/>
              <a:t>i</a:t>
            </a:r>
          </a:p>
          <a:p>
            <a:pPr algn="r"/>
            <a:r>
              <a:rPr lang="en-US" sz="4000" dirty="0" err="1" smtClean="0"/>
              <a:t>v</a:t>
            </a:r>
            <a:r>
              <a:rPr lang="en-US" sz="4000" baseline="-25000" dirty="0" err="1" smtClean="0"/>
              <a:t>f</a:t>
            </a:r>
            <a:endParaRPr lang="en-US" sz="4000" baseline="-25000" dirty="0" smtClean="0"/>
          </a:p>
          <a:p>
            <a:pPr algn="r"/>
            <a:r>
              <a:rPr lang="en-US" sz="4000" dirty="0" smtClean="0"/>
              <a:t>a</a:t>
            </a:r>
          </a:p>
          <a:p>
            <a:pPr algn="r"/>
            <a:r>
              <a:rPr lang="en-US" sz="4000" dirty="0" err="1" smtClean="0"/>
              <a:t>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517525" y="350103"/>
            <a:ext cx="80930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3. A person starts at rest and accelerates at 3.2 m/s/s for 3.0 seconds.  What is their final velocity?  What is their average velocity?  What distance do they cover in that time?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304800" y="4914900"/>
            <a:ext cx="3006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9.6 </a:t>
            </a:r>
            <a:r>
              <a:rPr lang="en-US" dirty="0" err="1" smtClean="0"/>
              <a:t>m/</a:t>
            </a:r>
            <a:r>
              <a:rPr lang="en-US" dirty="0" err="1" smtClean="0"/>
              <a:t>s</a:t>
            </a:r>
            <a:r>
              <a:rPr lang="en-US" dirty="0" smtClean="0"/>
              <a:t> 4.8 </a:t>
            </a:r>
            <a:r>
              <a:rPr lang="en-US" dirty="0" err="1" smtClean="0"/>
              <a:t>m/</a:t>
            </a:r>
            <a:r>
              <a:rPr lang="en-US" dirty="0" err="1" smtClean="0"/>
              <a:t>s</a:t>
            </a:r>
            <a:r>
              <a:rPr lang="en-US" dirty="0" smtClean="0"/>
              <a:t> 14.4 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485900"/>
            <a:ext cx="591879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dirty="0" err="1" smtClean="0"/>
              <a:t>x</a:t>
            </a:r>
            <a:endParaRPr lang="en-US" sz="4000" dirty="0" smtClean="0"/>
          </a:p>
          <a:p>
            <a:pPr algn="r"/>
            <a:r>
              <a:rPr lang="en-US" sz="4000" dirty="0" smtClean="0"/>
              <a:t>v</a:t>
            </a:r>
            <a:r>
              <a:rPr lang="en-US" sz="4000" baseline="-25000" dirty="0" smtClean="0"/>
              <a:t>i</a:t>
            </a:r>
          </a:p>
          <a:p>
            <a:pPr algn="r"/>
            <a:r>
              <a:rPr lang="en-US" sz="4000" dirty="0" err="1" smtClean="0"/>
              <a:t>v</a:t>
            </a:r>
            <a:r>
              <a:rPr lang="en-US" sz="4000" baseline="-25000" dirty="0" err="1" smtClean="0"/>
              <a:t>f</a:t>
            </a:r>
            <a:endParaRPr lang="en-US" sz="4000" baseline="-25000" dirty="0" smtClean="0"/>
          </a:p>
          <a:p>
            <a:pPr algn="r"/>
            <a:r>
              <a:rPr lang="en-US" sz="4000" dirty="0" smtClean="0"/>
              <a:t>a</a:t>
            </a:r>
          </a:p>
          <a:p>
            <a:pPr algn="r"/>
            <a:r>
              <a:rPr lang="en-US" sz="4000" dirty="0" err="1" smtClean="0"/>
              <a:t>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517525" y="350103"/>
            <a:ext cx="80930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4. Steve </a:t>
            </a:r>
            <a:r>
              <a:rPr lang="en-US" dirty="0" err="1" smtClean="0"/>
              <a:t>Apt's</a:t>
            </a:r>
            <a:r>
              <a:rPr lang="en-US" dirty="0" smtClean="0"/>
              <a:t> group claimed that they fell 3.2 seconds from a cliff into the water.  What was their final speed?  How high was the cliff? (Use 9.8 m/s/s as the acceleration)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381000" y="4610100"/>
            <a:ext cx="13981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31.36 m/s</a:t>
            </a:r>
          </a:p>
          <a:p>
            <a:r>
              <a:rPr lang="en-US" dirty="0" smtClean="0"/>
              <a:t>50.2 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3079" y="1485900"/>
            <a:ext cx="591879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dirty="0" err="1" smtClean="0"/>
              <a:t>x</a:t>
            </a:r>
            <a:endParaRPr lang="en-US" sz="4000" dirty="0" smtClean="0"/>
          </a:p>
          <a:p>
            <a:pPr algn="r"/>
            <a:r>
              <a:rPr lang="en-US" sz="4000" dirty="0" smtClean="0"/>
              <a:t>v</a:t>
            </a:r>
            <a:r>
              <a:rPr lang="en-US" sz="4000" baseline="-25000" dirty="0" smtClean="0"/>
              <a:t>i</a:t>
            </a:r>
          </a:p>
          <a:p>
            <a:pPr algn="r"/>
            <a:r>
              <a:rPr lang="en-US" sz="4000" dirty="0" err="1" smtClean="0"/>
              <a:t>v</a:t>
            </a:r>
            <a:r>
              <a:rPr lang="en-US" sz="4000" baseline="-25000" dirty="0" err="1" smtClean="0"/>
              <a:t>f</a:t>
            </a:r>
            <a:endParaRPr lang="en-US" sz="4000" baseline="-25000" dirty="0" smtClean="0"/>
          </a:p>
          <a:p>
            <a:pPr algn="r"/>
            <a:r>
              <a:rPr lang="en-US" sz="4000" dirty="0" smtClean="0"/>
              <a:t>a</a:t>
            </a:r>
          </a:p>
          <a:p>
            <a:pPr algn="r"/>
            <a:r>
              <a:rPr lang="en-US" sz="4000" dirty="0" err="1" smtClean="0"/>
              <a:t>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517525" y="350103"/>
            <a:ext cx="80930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5. A car going 12.7 m/s accelerates for 14 seconds at 2.6 m/s/s.  What is its final velocity?  What distance does it go during that time?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381000" y="4610100"/>
            <a:ext cx="12442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49.1 m/s</a:t>
            </a:r>
          </a:p>
          <a:p>
            <a:r>
              <a:rPr lang="en-US" dirty="0" smtClean="0"/>
              <a:t>432.6 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3079" y="1485900"/>
            <a:ext cx="591879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dirty="0" err="1" smtClean="0"/>
              <a:t>x</a:t>
            </a:r>
            <a:endParaRPr lang="en-US" sz="4000" dirty="0" smtClean="0"/>
          </a:p>
          <a:p>
            <a:pPr algn="r"/>
            <a:r>
              <a:rPr lang="en-US" sz="4000" dirty="0" smtClean="0"/>
              <a:t>v</a:t>
            </a:r>
            <a:r>
              <a:rPr lang="en-US" sz="4000" baseline="-25000" dirty="0" smtClean="0"/>
              <a:t>i</a:t>
            </a:r>
          </a:p>
          <a:p>
            <a:pPr algn="r"/>
            <a:r>
              <a:rPr lang="en-US" sz="4000" dirty="0" err="1" smtClean="0"/>
              <a:t>v</a:t>
            </a:r>
            <a:r>
              <a:rPr lang="en-US" sz="4000" baseline="-25000" dirty="0" err="1" smtClean="0"/>
              <a:t>f</a:t>
            </a:r>
            <a:endParaRPr lang="en-US" sz="4000" baseline="-25000" dirty="0" smtClean="0"/>
          </a:p>
          <a:p>
            <a:pPr algn="r"/>
            <a:r>
              <a:rPr lang="en-US" sz="4000" dirty="0" smtClean="0"/>
              <a:t>a</a:t>
            </a:r>
          </a:p>
          <a:p>
            <a:pPr algn="r"/>
            <a:r>
              <a:rPr lang="en-US" sz="4000" dirty="0" err="1" smtClean="0"/>
              <a:t>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517525" y="350103"/>
            <a:ext cx="80930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6. What time will it take you to hit the water off of a 10.0 m board?  What speed will you be going when you hit the water?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457200" y="4533900"/>
            <a:ext cx="101341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1.43 s</a:t>
            </a:r>
          </a:p>
          <a:p>
            <a:r>
              <a:rPr lang="en-US" dirty="0" smtClean="0"/>
              <a:t>14 m/s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3079" y="1333500"/>
            <a:ext cx="591879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dirty="0" err="1" smtClean="0"/>
              <a:t>x</a:t>
            </a:r>
            <a:endParaRPr lang="en-US" sz="4000" dirty="0" smtClean="0"/>
          </a:p>
          <a:p>
            <a:pPr algn="r"/>
            <a:r>
              <a:rPr lang="en-US" sz="4000" dirty="0" smtClean="0"/>
              <a:t>v</a:t>
            </a:r>
            <a:r>
              <a:rPr lang="en-US" sz="4000" baseline="-25000" dirty="0" smtClean="0"/>
              <a:t>i</a:t>
            </a:r>
          </a:p>
          <a:p>
            <a:pPr algn="r"/>
            <a:r>
              <a:rPr lang="en-US" sz="4000" dirty="0" err="1" smtClean="0"/>
              <a:t>v</a:t>
            </a:r>
            <a:r>
              <a:rPr lang="en-US" sz="4000" baseline="-25000" dirty="0" err="1" smtClean="0"/>
              <a:t>f</a:t>
            </a:r>
            <a:endParaRPr lang="en-US" sz="4000" baseline="-25000" dirty="0" smtClean="0"/>
          </a:p>
          <a:p>
            <a:pPr algn="r"/>
            <a:r>
              <a:rPr lang="en-US" sz="4000" dirty="0" smtClean="0"/>
              <a:t>a</a:t>
            </a:r>
          </a:p>
          <a:p>
            <a:pPr algn="r"/>
            <a:r>
              <a:rPr lang="en-US" sz="4000" dirty="0" err="1" smtClean="0"/>
              <a:t>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517525" y="350103"/>
            <a:ext cx="80930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7. A car slows from 42 m/s to 21 m/s over a distance of 84 m.  What was the average velocity?  What was the time?  What was the acceleration?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381000" y="4991100"/>
            <a:ext cx="33482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31.5 </a:t>
            </a:r>
            <a:r>
              <a:rPr lang="en-US" dirty="0" err="1" smtClean="0"/>
              <a:t>m/</a:t>
            </a:r>
            <a:r>
              <a:rPr lang="en-US" dirty="0" err="1" smtClean="0"/>
              <a:t>s</a:t>
            </a:r>
            <a:r>
              <a:rPr lang="en-US" dirty="0" smtClean="0"/>
              <a:t> 2.67 </a:t>
            </a:r>
            <a:r>
              <a:rPr lang="en-US" dirty="0" err="1" smtClean="0"/>
              <a:t>s</a:t>
            </a:r>
            <a:r>
              <a:rPr lang="en-US" dirty="0" smtClean="0"/>
              <a:t> -</a:t>
            </a:r>
            <a:r>
              <a:rPr lang="en-US" dirty="0" smtClean="0"/>
              <a:t>7.9 m/s/s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3079" y="1485900"/>
            <a:ext cx="591879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dirty="0" err="1" smtClean="0"/>
              <a:t>x</a:t>
            </a:r>
            <a:endParaRPr lang="en-US" sz="4000" dirty="0" smtClean="0"/>
          </a:p>
          <a:p>
            <a:pPr algn="r"/>
            <a:r>
              <a:rPr lang="en-US" sz="4000" dirty="0" smtClean="0"/>
              <a:t>v</a:t>
            </a:r>
            <a:r>
              <a:rPr lang="en-US" sz="4000" baseline="-25000" dirty="0" smtClean="0"/>
              <a:t>i</a:t>
            </a:r>
          </a:p>
          <a:p>
            <a:pPr algn="r"/>
            <a:r>
              <a:rPr lang="en-US" sz="4000" dirty="0" err="1" smtClean="0"/>
              <a:t>v</a:t>
            </a:r>
            <a:r>
              <a:rPr lang="en-US" sz="4000" baseline="-25000" dirty="0" err="1" smtClean="0"/>
              <a:t>f</a:t>
            </a:r>
            <a:endParaRPr lang="en-US" sz="4000" baseline="-25000" dirty="0" smtClean="0"/>
          </a:p>
          <a:p>
            <a:pPr algn="r"/>
            <a:r>
              <a:rPr lang="en-US" sz="4000" dirty="0" smtClean="0"/>
              <a:t>a</a:t>
            </a:r>
          </a:p>
          <a:p>
            <a:pPr algn="r"/>
            <a:r>
              <a:rPr lang="en-US" sz="4000" dirty="0" err="1" smtClean="0"/>
              <a:t>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517525" y="350103"/>
            <a:ext cx="80930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8. A car accelerates from rest down a hill reaching a final speed of 13.7 m/s over a distance of 56 m.  What was the average speed?  What was the time?  What was the acceleration?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304800" y="4838700"/>
            <a:ext cx="33996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6.85 </a:t>
            </a:r>
            <a:r>
              <a:rPr lang="en-US" dirty="0" err="1" smtClean="0"/>
              <a:t>m/</a:t>
            </a:r>
            <a:r>
              <a:rPr lang="en-US" dirty="0" err="1" smtClean="0"/>
              <a:t>s</a:t>
            </a:r>
            <a:r>
              <a:rPr lang="en-US" dirty="0" smtClean="0"/>
              <a:t>  8.2 </a:t>
            </a:r>
            <a:r>
              <a:rPr lang="en-US" dirty="0" err="1" smtClean="0"/>
              <a:t>s</a:t>
            </a:r>
            <a:r>
              <a:rPr lang="en-US" dirty="0" smtClean="0"/>
              <a:t>  1.68 </a:t>
            </a:r>
            <a:r>
              <a:rPr lang="en-US" dirty="0" smtClean="0"/>
              <a:t>m/s/s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3079" y="1485900"/>
            <a:ext cx="591879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dirty="0" err="1" smtClean="0"/>
              <a:t>x</a:t>
            </a:r>
            <a:endParaRPr lang="en-US" sz="4000" dirty="0" smtClean="0"/>
          </a:p>
          <a:p>
            <a:pPr algn="r"/>
            <a:r>
              <a:rPr lang="en-US" sz="4000" dirty="0" smtClean="0"/>
              <a:t>v</a:t>
            </a:r>
            <a:r>
              <a:rPr lang="en-US" sz="4000" baseline="-25000" dirty="0" smtClean="0"/>
              <a:t>i</a:t>
            </a:r>
          </a:p>
          <a:p>
            <a:pPr algn="r"/>
            <a:r>
              <a:rPr lang="en-US" sz="4000" dirty="0" err="1" smtClean="0"/>
              <a:t>v</a:t>
            </a:r>
            <a:r>
              <a:rPr lang="en-US" sz="4000" baseline="-25000" dirty="0" err="1" smtClean="0"/>
              <a:t>f</a:t>
            </a:r>
            <a:endParaRPr lang="en-US" sz="4000" baseline="-25000" dirty="0" smtClean="0"/>
          </a:p>
          <a:p>
            <a:pPr algn="r"/>
            <a:r>
              <a:rPr lang="en-US" sz="4000" dirty="0" smtClean="0"/>
              <a:t>a</a:t>
            </a:r>
          </a:p>
          <a:p>
            <a:pPr algn="r"/>
            <a:r>
              <a:rPr lang="en-US" sz="4000" dirty="0" err="1" smtClean="0"/>
              <a:t>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517525" y="350103"/>
            <a:ext cx="80930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9. A car skids to a halt in 34 m with an acceleration of 8.2 m/s/s.  What was the initial velocity?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391100" y="4991100"/>
            <a:ext cx="12442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23.6 m/s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3079" y="1485900"/>
            <a:ext cx="591879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dirty="0" err="1" smtClean="0"/>
              <a:t>x</a:t>
            </a:r>
            <a:endParaRPr lang="en-US" sz="4000" dirty="0" smtClean="0"/>
          </a:p>
          <a:p>
            <a:pPr algn="r"/>
            <a:r>
              <a:rPr lang="en-US" sz="4000" dirty="0" smtClean="0"/>
              <a:t>v</a:t>
            </a:r>
            <a:r>
              <a:rPr lang="en-US" sz="4000" baseline="-25000" dirty="0" smtClean="0"/>
              <a:t>i</a:t>
            </a:r>
          </a:p>
          <a:p>
            <a:pPr algn="r"/>
            <a:r>
              <a:rPr lang="en-US" sz="4000" dirty="0" err="1" smtClean="0"/>
              <a:t>v</a:t>
            </a:r>
            <a:r>
              <a:rPr lang="en-US" sz="4000" baseline="-25000" dirty="0" err="1" smtClean="0"/>
              <a:t>f</a:t>
            </a:r>
            <a:endParaRPr lang="en-US" sz="4000" baseline="-25000" dirty="0" smtClean="0"/>
          </a:p>
          <a:p>
            <a:pPr algn="r"/>
            <a:r>
              <a:rPr lang="en-US" sz="4000" dirty="0" smtClean="0"/>
              <a:t>a</a:t>
            </a:r>
          </a:p>
          <a:p>
            <a:pPr algn="r"/>
            <a:r>
              <a:rPr lang="en-US" sz="4000" dirty="0" err="1" smtClean="0"/>
              <a:t>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2224</TotalTime>
  <Words>468</Words>
  <Application>Microsoft Office PowerPoint</Application>
  <PresentationFormat>On-screen Show (16:10)</PresentationFormat>
  <Paragraphs>74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Tualatin High School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</cp:lastModifiedBy>
  <cp:revision>181</cp:revision>
  <dcterms:created xsi:type="dcterms:W3CDTF">2014-10-01T04:07:12Z</dcterms:created>
  <dcterms:modified xsi:type="dcterms:W3CDTF">2014-10-01T04:11:52Z</dcterms:modified>
</cp:coreProperties>
</file>