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5" d="100"/>
          <a:sy n="115" d="100"/>
        </p:scale>
        <p:origin x="-136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DD1B-83C7-D241-AF65-05D1A508A0E7}" type="datetimeFigureOut">
              <a:rPr lang="en-US" smtClean="0"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DBA6-57D4-9642-B22A-FE48C97B5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DD1B-83C7-D241-AF65-05D1A508A0E7}" type="datetimeFigureOut">
              <a:rPr lang="en-US" smtClean="0"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DBA6-57D4-9642-B22A-FE48C97B5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DD1B-83C7-D241-AF65-05D1A508A0E7}" type="datetimeFigureOut">
              <a:rPr lang="en-US" smtClean="0"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DBA6-57D4-9642-B22A-FE48C97B5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DD1B-83C7-D241-AF65-05D1A508A0E7}" type="datetimeFigureOut">
              <a:rPr lang="en-US" smtClean="0"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DBA6-57D4-9642-B22A-FE48C97B5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DD1B-83C7-D241-AF65-05D1A508A0E7}" type="datetimeFigureOut">
              <a:rPr lang="en-US" smtClean="0"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DBA6-57D4-9642-B22A-FE48C97B5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DD1B-83C7-D241-AF65-05D1A508A0E7}" type="datetimeFigureOut">
              <a:rPr lang="en-US" smtClean="0"/>
              <a:t>9/21/13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DBA6-57D4-9642-B22A-FE48C97B5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DD1B-83C7-D241-AF65-05D1A508A0E7}" type="datetimeFigureOut">
              <a:rPr lang="en-US" smtClean="0"/>
              <a:t>9/21/13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DBA6-57D4-9642-B22A-FE48C97B5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DD1B-83C7-D241-AF65-05D1A508A0E7}" type="datetimeFigureOut">
              <a:rPr lang="en-US" smtClean="0"/>
              <a:t>9/21/13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DBA6-57D4-9642-B22A-FE48C97B5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DD1B-83C7-D241-AF65-05D1A508A0E7}" type="datetimeFigureOut">
              <a:rPr lang="en-US" smtClean="0"/>
              <a:t>9/21/13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DBA6-57D4-9642-B22A-FE48C97B5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DD1B-83C7-D241-AF65-05D1A508A0E7}" type="datetimeFigureOut">
              <a:rPr lang="en-US" smtClean="0"/>
              <a:t>9/21/13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DBA6-57D4-9642-B22A-FE48C97B5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DD1B-83C7-D241-AF65-05D1A508A0E7}" type="datetimeFigureOut">
              <a:rPr lang="en-US" smtClean="0"/>
              <a:t>9/21/13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DBA6-57D4-9642-B22A-FE48C97B5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EDD1B-83C7-D241-AF65-05D1A508A0E7}" type="datetimeFigureOut">
              <a:rPr lang="en-US" smtClean="0"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7DBA6-57D4-9642-B22A-FE48C97B58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910167"/>
            <a:ext cx="4038147" cy="28050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TTSD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1</cp:revision>
  <dcterms:created xsi:type="dcterms:W3CDTF">2013-09-22T00:06:24Z</dcterms:created>
  <dcterms:modified xsi:type="dcterms:W3CDTF">2013-09-22T00:09:30Z</dcterms:modified>
</cp:coreProperties>
</file>