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4" r:id="rId3"/>
    <p:sldId id="325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/>
              <a:t>1-2</a:t>
            </a:r>
            <a:r>
              <a:rPr lang="en-US" sz="2000" b="1" dirty="0" smtClean="0"/>
              <a:t>: An air rocket is launched vertically upward at a velocity of 28.0 m/s.</a:t>
            </a:r>
            <a:endParaRPr lang="en-US" sz="2000" dirty="0" smtClean="0"/>
          </a:p>
          <a:p>
            <a:r>
              <a:rPr lang="en-US" sz="2000" dirty="0" smtClean="0"/>
              <a:t>1. What total time will it be in the air?  </a:t>
            </a:r>
          </a:p>
          <a:p>
            <a:r>
              <a:rPr lang="en-US" sz="2000" dirty="0" smtClean="0"/>
              <a:t>(5.71 s)</a:t>
            </a:r>
          </a:p>
          <a:p>
            <a:r>
              <a:rPr lang="en-US" sz="2000" dirty="0" smtClean="0"/>
              <a:t> </a:t>
            </a:r>
            <a:r>
              <a:rPr lang="en-US" sz="2000" dirty="0" smtClean="0"/>
              <a:t>2</a:t>
            </a:r>
            <a:r>
              <a:rPr lang="en-US" sz="2000" dirty="0" smtClean="0"/>
              <a:t>. What is the greatest height it reaches?  (40.0 m)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 </a:t>
            </a:r>
            <a:r>
              <a:rPr lang="en-US" sz="2000" b="1" dirty="0" smtClean="0"/>
              <a:t>3-4: A rock falls from rest off a cliff that is 24.0 m tall</a:t>
            </a:r>
            <a:endParaRPr lang="en-US" sz="2000" dirty="0" smtClean="0"/>
          </a:p>
          <a:p>
            <a:r>
              <a:rPr lang="en-US" sz="2000" dirty="0" smtClean="0"/>
              <a:t>3. What time does it take to reach the ground? (2.21 s)</a:t>
            </a:r>
          </a:p>
          <a:p>
            <a:r>
              <a:rPr lang="en-US" sz="2000" dirty="0" smtClean="0"/>
              <a:t>4</a:t>
            </a:r>
            <a:r>
              <a:rPr lang="en-US" sz="2000" dirty="0" smtClean="0"/>
              <a:t>. What is its velocity of impact? (careful of the sign) (-21.7 m/s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/>
              <a:t>5</a:t>
            </a:r>
            <a:r>
              <a:rPr lang="en-US" sz="2000" b="1" dirty="0" smtClean="0"/>
              <a:t>. An air rocket leaves the ground at 34.0 m/s going straight up and strikes the ceiling of the gym going 26.0 m/s.</a:t>
            </a:r>
            <a:r>
              <a:rPr lang="en-US" sz="2000" dirty="0" smtClean="0"/>
              <a:t>  How tall is the ceiling in the gym?  (24.5 m)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85</Words>
  <Application>Microsoft Office PowerPoint</Application>
  <PresentationFormat>On-screen Show (16:10)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182</cp:revision>
  <dcterms:created xsi:type="dcterms:W3CDTF">2014-10-16T15:39:34Z</dcterms:created>
  <dcterms:modified xsi:type="dcterms:W3CDTF">2017-10-20T20:22:46Z</dcterms:modified>
</cp:coreProperties>
</file>