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9" r:id="rId3"/>
    <p:sldId id="324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28" y="-6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1. A car in front of the school goes from rest to 27 m/s in 3.0 seconds.  What is its acceleration?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39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+9 m/s/s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10. What must be your acceleration if you change your velocity from 34 m/s to 21  m/s in 15 seconds?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552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-0.87 </a:t>
            </a:r>
            <a:r>
              <a:rPr lang="en-US" dirty="0"/>
              <a:t>m/s/s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11. Objects accelerate downwards at 32 f/s/s near the surface of the earth.  For how much time must you fall to reach 60 miles/hour?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686300"/>
            <a:ext cx="12787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2.75 s</a:t>
            </a:r>
          </a:p>
          <a:p>
            <a:r>
              <a:rPr lang="en-US" dirty="0"/>
              <a:t>Convert!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12. A fast car can accelerate from 0 mph to 180 mph in 4 seconds.  What is that acceleration in f/s/s?  divide this by 32 f/s/s to get "</a:t>
            </a:r>
            <a:r>
              <a:rPr lang="en-US" dirty="0" err="1"/>
              <a:t>g"s</a:t>
            </a:r>
            <a:r>
              <a:rPr lang="en-US" dirty="0"/>
              <a:t> of acceleration.  (This car is not quite street legal)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229100"/>
            <a:ext cx="127871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66 f/s/s</a:t>
            </a:r>
          </a:p>
          <a:p>
            <a:r>
              <a:rPr lang="en-US" dirty="0"/>
              <a:t>2.1 "</a:t>
            </a:r>
            <a:r>
              <a:rPr lang="en-US" dirty="0" err="1"/>
              <a:t>g"s</a:t>
            </a:r>
            <a:endParaRPr lang="en-US" dirty="0"/>
          </a:p>
          <a:p>
            <a:r>
              <a:rPr lang="en-US" dirty="0"/>
              <a:t>Convert!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13. A car going 27 m/s is brought to rest in .35 seconds by an overturned semi-trailer.  What is the acceleration in m/s/s, and what is that in "</a:t>
            </a:r>
            <a:r>
              <a:rPr lang="en-US" dirty="0" err="1"/>
              <a:t>g"s</a:t>
            </a:r>
            <a:r>
              <a:rPr lang="en-US" dirty="0"/>
              <a:t>  (Divide that by 9.8 m/s/s in metric units)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610100"/>
            <a:ext cx="13218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-77 m/s/s</a:t>
            </a:r>
          </a:p>
          <a:p>
            <a:r>
              <a:rPr lang="en-US" dirty="0"/>
              <a:t>-7.9 "</a:t>
            </a:r>
            <a:r>
              <a:rPr lang="en-US" dirty="0" err="1"/>
              <a:t>g"s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14. A train pulls into the station with a velocity of 5 m/s.  It had applied its brakes (which slow it at -.35 m/s/s) for 143 seconds prior to that.  What was its velocity before it hit its brakes?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014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55 m/s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15. An oil tanker can slow at a rate of -.055 m/s/s.  For how much time before reaching port must the tanker reverse its screws if it cruises at a speed of 14.5 m/s?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620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4.4 minutes</a:t>
            </a:r>
          </a:p>
          <a:p>
            <a:r>
              <a:rPr lang="en-US" dirty="0"/>
              <a:t>Convert!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50103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2. A train can speed up at a rate of .053 m/s/s.  What time will it take for it to reach a speed of 21 m/s from a standing stop?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843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396 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1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3. A rocket accelerates at a rate of 190 m/s/s for 2.4 seconds from rest.  What is its final speed?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67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456 m/s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1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4. A car has a velocity of +15 m/s.  It then accelerates at a rate of +3.5 m/s/s for the next 5 seconds.  What is its final velocity?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9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32.5 m/s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5. A train car is moving at +32 m/s when the brakeman applies the brakes, slowing it at a rate of -.75 m/s/s.  What time will it take for the train to reach a slower velocity of 12 m/s?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689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27 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6. A car involved in an 14 m/s collision with a parked car is determined to have skidded for a time of 3.7 seconds before the impact.  If that particular car can brake at -8.2 m/s/s with the tires locked, how fast was the car going before it hit its brakes?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014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44 m/s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7. A spaceship with a velocity of +320 m/s fires its retro rockets to slow it at a rate of -22 m/s/s for 3 seconds.  How fast is the rocket ship going after that?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67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254 m/s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5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8.  What time will it take a car that can accelerate from 0 m/s to 20 m/s in 5 seconds to speed up from 12 m/s to 27 m/s?  (Find the acceleration)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919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3.75 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17525" y="338435"/>
            <a:ext cx="809307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9. A baseball can change its velocity from +45 m/s to -52 m/s in the .015 seconds that it takes to hit a line drive.  What is the acceleration of the ball?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686300"/>
            <a:ext cx="16296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-6500 m/s/s</a:t>
            </a:r>
          </a:p>
          <a:p>
            <a:r>
              <a:rPr lang="en-US" dirty="0"/>
              <a:t>Rounded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732</Words>
  <Application>Microsoft Macintosh PowerPoint</Application>
  <PresentationFormat>On-screen Show (16:10)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ＭＳ Ｐゴシック</vt:lpstr>
      <vt:lpstr>Arial</vt:lpstr>
      <vt:lpstr>Calibri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Teacher</cp:lastModifiedBy>
  <cp:revision>175</cp:revision>
  <dcterms:created xsi:type="dcterms:W3CDTF">2012-09-06T04:44:39Z</dcterms:created>
  <dcterms:modified xsi:type="dcterms:W3CDTF">2014-09-16T04:33:56Z</dcterms:modified>
</cp:coreProperties>
</file>