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2" r:id="rId3"/>
    <p:sldId id="340" r:id="rId4"/>
    <p:sldId id="336" r:id="rId5"/>
    <p:sldId id="341" r:id="rId6"/>
    <p:sldId id="334" r:id="rId7"/>
    <p:sldId id="333" r:id="rId8"/>
    <p:sldId id="342" r:id="rId9"/>
    <p:sldId id="338" r:id="rId10"/>
    <p:sldId id="33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336C7-6ACC-4F1A-A683-B04F653EB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E31B-F2CE-45F3-A77E-9FBD99024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D6DA-8643-4F63-AEF9-578D195D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D6308-00DA-4C5C-B74C-DB5E37144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566C-D8C4-4785-91B7-A6E9735B9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004D-D91A-4050-8170-EC1B983EA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1015C-FBE6-4CC8-ACF0-32BE7A13B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5923C-1773-442F-9E0C-63E1C0E0D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869C-CA15-4BDB-9B03-CEEE0851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F117-1F95-4528-A9D4-696626B58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3F89A-FE42-4028-9AFC-DF6EECA64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0B3B6-F9DA-48B3-AD5F-358230C40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665413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How Far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4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447800" y="2362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951038" y="2970213"/>
            <a:ext cx="14970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Are </a:t>
            </a:r>
          </a:p>
          <a:p>
            <a:pPr algn="ctr"/>
            <a:r>
              <a:rPr lang="en-US" sz="2800"/>
              <a:t>you done</a:t>
            </a:r>
          </a:p>
          <a:p>
            <a:pPr algn="ctr"/>
            <a:r>
              <a:rPr lang="en-US" sz="2800"/>
              <a:t>yet?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405063" y="51530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2667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271963" y="34258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886200" y="3719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260975" y="3457575"/>
            <a:ext cx="2898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Apply any formula</a:t>
            </a: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876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6248400" y="2286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H="1">
            <a:off x="2743200" y="2286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685800" y="1295400"/>
            <a:ext cx="42275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Write down given quantities</a:t>
            </a:r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>
            <a:off x="26670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1295400" y="6019800"/>
            <a:ext cx="267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Circle the answer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distance does a train go if it slows from 32.0 m/s to 5.0 m/s in 135 seconds?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2500 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all steps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2098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17525" y="294382"/>
            <a:ext cx="83216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Another car with a velocity of </a:t>
            </a:r>
            <a:r>
              <a:rPr lang="en-US" sz="3200" dirty="0" smtClean="0"/>
              <a:t>32.0 </a:t>
            </a:r>
            <a:r>
              <a:rPr lang="en-US" sz="3200" dirty="0"/>
              <a:t>m/s stops in a distance of </a:t>
            </a:r>
            <a:r>
              <a:rPr lang="en-US" sz="3200" dirty="0" smtClean="0"/>
              <a:t>12.0 </a:t>
            </a:r>
            <a:r>
              <a:rPr lang="en-US" sz="3200" dirty="0"/>
              <a:t>m.  What was its </a:t>
            </a:r>
            <a:r>
              <a:rPr lang="en-US" sz="3200" dirty="0" smtClean="0"/>
              <a:t>acceleration</a:t>
            </a:r>
            <a:r>
              <a:rPr lang="en-US" sz="3200" dirty="0"/>
              <a:t>?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200" dirty="0" smtClean="0"/>
              <a:t>42.7</a:t>
            </a:r>
            <a:r>
              <a:rPr lang="en-US" sz="1200" dirty="0" smtClean="0"/>
              <a:t> </a:t>
            </a:r>
            <a:r>
              <a:rPr lang="en-US" sz="1200" dirty="0"/>
              <a:t>m/s/s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label </a:t>
            </a:r>
            <a:r>
              <a:rPr lang="en-US" sz="1600" dirty="0" err="1" smtClean="0"/>
              <a:t>knowns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2296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car going </a:t>
            </a:r>
            <a:r>
              <a:rPr lang="en-US" sz="3200" dirty="0" smtClean="0"/>
              <a:t>12.0 </a:t>
            </a:r>
            <a:r>
              <a:rPr lang="en-US" sz="3200" dirty="0"/>
              <a:t>m/s </a:t>
            </a:r>
            <a:r>
              <a:rPr lang="en-US" sz="3200" dirty="0" smtClean="0"/>
              <a:t>covers 80.0 m in 5.00 s.  What was its final velocity?</a:t>
            </a:r>
            <a:endParaRPr lang="en-US" sz="3200" dirty="0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20.0 m/s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car’s brakes slow it at </a:t>
            </a:r>
            <a:r>
              <a:rPr lang="en-US" sz="3200" dirty="0" smtClean="0"/>
              <a:t>8.85 </a:t>
            </a:r>
            <a:r>
              <a:rPr lang="en-US" sz="3200" dirty="0"/>
              <a:t>m/s/s.  If it stops in </a:t>
            </a:r>
            <a:r>
              <a:rPr lang="en-US" sz="3200" dirty="0" smtClean="0"/>
              <a:t>32.0 </a:t>
            </a:r>
            <a:r>
              <a:rPr lang="en-US" sz="3200" dirty="0"/>
              <a:t>m, how fast was it going to start with?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537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23.8. </a:t>
            </a:r>
            <a:r>
              <a:rPr lang="en-US" sz="1200" dirty="0"/>
              <a:t>m/s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ship slows from </a:t>
            </a:r>
            <a:r>
              <a:rPr lang="en-US" sz="3200" dirty="0" smtClean="0"/>
              <a:t>18.0 </a:t>
            </a:r>
            <a:r>
              <a:rPr lang="en-US" sz="3200" dirty="0"/>
              <a:t>m/s to </a:t>
            </a:r>
            <a:r>
              <a:rPr lang="en-US" sz="3200" dirty="0" smtClean="0"/>
              <a:t>12.0 </a:t>
            </a:r>
            <a:r>
              <a:rPr lang="en-US" sz="3200" dirty="0"/>
              <a:t>m/s over a distance of 312 m.  What time did it take?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20.8 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cart stops in a distance of </a:t>
            </a:r>
            <a:r>
              <a:rPr lang="en-US" sz="3200" dirty="0" smtClean="0"/>
              <a:t>13.8 </a:t>
            </a:r>
            <a:r>
              <a:rPr lang="en-US" sz="3200" dirty="0"/>
              <a:t>m in a time of 4.51 s.  What was its </a:t>
            </a:r>
            <a:r>
              <a:rPr lang="en-US" sz="3200" dirty="0" smtClean="0"/>
              <a:t>acceleration?</a:t>
            </a:r>
            <a:endParaRPr lang="en-US" sz="3200" dirty="0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-1.36 m/s/s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two step trick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time will it take a car going </a:t>
            </a:r>
            <a:r>
              <a:rPr lang="en-US" sz="3200" dirty="0" smtClean="0"/>
              <a:t>14.0 </a:t>
            </a:r>
            <a:r>
              <a:rPr lang="en-US" sz="3200" dirty="0"/>
              <a:t>m/s to start with, and accelerating at </a:t>
            </a:r>
            <a:r>
              <a:rPr lang="en-US" sz="3200" dirty="0" smtClean="0"/>
              <a:t>0.850 </a:t>
            </a:r>
            <a:r>
              <a:rPr lang="en-US" sz="3200" dirty="0"/>
              <a:t>m/s/s, to go </a:t>
            </a:r>
            <a:r>
              <a:rPr lang="en-US" sz="3200" dirty="0" smtClean="0"/>
              <a:t>213 </a:t>
            </a:r>
            <a:r>
              <a:rPr lang="en-US" sz="3200" dirty="0"/>
              <a:t>m?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4604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11.3 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two step trick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1447800" y="1219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773238" y="1701800"/>
            <a:ext cx="1851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Is it</a:t>
            </a:r>
          </a:p>
          <a:p>
            <a:pPr algn="ctr"/>
            <a:r>
              <a:rPr lang="en-US" sz="2800"/>
              <a:t>Bigger than</a:t>
            </a:r>
          </a:p>
          <a:p>
            <a:pPr algn="ctr"/>
            <a:r>
              <a:rPr lang="en-US" sz="2800"/>
              <a:t>Your </a:t>
            </a:r>
          </a:p>
          <a:p>
            <a:pPr algn="ctr"/>
            <a:r>
              <a:rPr lang="en-US" sz="2800"/>
              <a:t>Mouth?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981200" y="4872038"/>
            <a:ext cx="1373188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89175" y="4938713"/>
            <a:ext cx="94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Eat it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1979613" y="6015038"/>
            <a:ext cx="1373187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287588" y="6081713"/>
            <a:ext cx="95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Done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405063" y="40100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2667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2667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271963" y="22828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3886200" y="2576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5260975" y="2314575"/>
            <a:ext cx="21463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Cut it up a bit</a:t>
            </a:r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>
            <a:off x="4876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7" name="Line 19"/>
          <p:cNvSpPr>
            <a:spLocks noChangeShapeType="1"/>
          </p:cNvSpPr>
          <p:nvPr/>
        </p:nvSpPr>
        <p:spPr bwMode="auto">
          <a:xfrm flipV="1">
            <a:off x="6248400" y="114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H="1">
            <a:off x="2743200" y="114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269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188</cp:revision>
  <dcterms:created xsi:type="dcterms:W3CDTF">2001-03-01T17:38:38Z</dcterms:created>
  <dcterms:modified xsi:type="dcterms:W3CDTF">2019-10-03T16:23:52Z</dcterms:modified>
</cp:coreProperties>
</file>