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301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8B56-AA2A-4D75-9675-9BFE964D0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1903-2C28-4C83-8368-51ABF059A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72116-A3E5-4343-A918-9C3802139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18CC-A8B1-4FE4-92EE-1A474181E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15EB5-B053-4E31-AFFD-6F02C0814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6DF-6A3F-4EB4-B995-1AFF721DF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03F55-E19B-4E73-B8CA-4AD8A2A67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E0F9-5401-4C28-BAA5-137E20985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9F45-D506-49F3-AD1E-6CDC74C4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2939A-B111-444E-B6C9-E34CE9439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AE6A3-77B1-43B6-9515-7CE6DBB94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6BC7D-7C19-42D9-B1BF-F18657078B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43" name="Group 31"/>
          <p:cNvGrpSpPr>
            <a:grpSpLocks/>
          </p:cNvGrpSpPr>
          <p:nvPr/>
        </p:nvGrpSpPr>
        <p:grpSpPr bwMode="auto">
          <a:xfrm>
            <a:off x="0" y="1090613"/>
            <a:ext cx="8210550" cy="5767387"/>
            <a:chOff x="0" y="687"/>
            <a:chExt cx="5172" cy="3633"/>
          </a:xfrm>
        </p:grpSpPr>
        <p:sp>
          <p:nvSpPr>
            <p:cNvPr id="90116" name="Line 4"/>
            <p:cNvSpPr>
              <a:spLocks noChangeShapeType="1"/>
            </p:cNvSpPr>
            <p:nvPr/>
          </p:nvSpPr>
          <p:spPr bwMode="auto">
            <a:xfrm>
              <a:off x="717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 rot="-5400000">
              <a:off x="-196" y="2795"/>
              <a:ext cx="1255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velocity in m/s</a:t>
              </a:r>
            </a:p>
          </p:txBody>
        </p:sp>
        <p:sp>
          <p:nvSpPr>
            <p:cNvPr id="90118" name="Line 6"/>
            <p:cNvSpPr>
              <a:spLocks noChangeShapeType="1"/>
            </p:cNvSpPr>
            <p:nvPr/>
          </p:nvSpPr>
          <p:spPr bwMode="auto">
            <a:xfrm>
              <a:off x="708" y="3939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24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 flipV="1">
              <a:off x="12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 flipV="1">
              <a:off x="16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2" name="Line 10"/>
            <p:cNvSpPr>
              <a:spLocks noChangeShapeType="1"/>
            </p:cNvSpPr>
            <p:nvPr/>
          </p:nvSpPr>
          <p:spPr bwMode="auto">
            <a:xfrm flipV="1">
              <a:off x="21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3" name="Line 11"/>
            <p:cNvSpPr>
              <a:spLocks noChangeShapeType="1"/>
            </p:cNvSpPr>
            <p:nvPr/>
          </p:nvSpPr>
          <p:spPr bwMode="auto">
            <a:xfrm flipV="1">
              <a:off x="26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 flipV="1">
              <a:off x="31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13"/>
            <p:cNvSpPr>
              <a:spLocks noChangeShapeType="1"/>
            </p:cNvSpPr>
            <p:nvPr/>
          </p:nvSpPr>
          <p:spPr bwMode="auto">
            <a:xfrm flipV="1">
              <a:off x="36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14"/>
            <p:cNvSpPr>
              <a:spLocks noChangeShapeType="1"/>
            </p:cNvSpPr>
            <p:nvPr/>
          </p:nvSpPr>
          <p:spPr bwMode="auto">
            <a:xfrm flipV="1">
              <a:off x="40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15"/>
            <p:cNvSpPr>
              <a:spLocks noChangeShapeType="1"/>
            </p:cNvSpPr>
            <p:nvPr/>
          </p:nvSpPr>
          <p:spPr bwMode="auto">
            <a:xfrm flipV="1">
              <a:off x="4560" y="687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 flipV="1">
              <a:off x="50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auto">
            <a:xfrm>
              <a:off x="3004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62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>
              <a:off x="62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>
              <a:off x="624" y="251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62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>
              <a:off x="62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>
              <a:off x="62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0" y="1353"/>
              <a:ext cx="60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m/s</a:t>
              </a:r>
            </a:p>
          </p:txBody>
        </p:sp>
      </p:grp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car goes from 4.0 m/s to 6.0 m/s in 8.0 seconds.  </a:t>
            </a:r>
            <a:r>
              <a:rPr lang="en-US" sz="3200" u="sng" dirty="0" smtClean="0"/>
              <a:t>How Far</a:t>
            </a:r>
            <a:r>
              <a:rPr lang="en-US" sz="3200" dirty="0" smtClean="0"/>
              <a:t> does it go in this time? </a:t>
            </a:r>
            <a:endParaRPr lang="en-US" sz="3200" dirty="0"/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433388" y="6553200"/>
            <a:ext cx="367408" cy="1692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00" dirty="0" smtClean="0"/>
              <a:t>answer</a:t>
            </a:r>
            <a:endParaRPr lang="en-US" sz="500" dirty="0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V="1">
            <a:off x="1143000" y="1676400"/>
            <a:ext cx="6096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33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148</cp:revision>
  <dcterms:created xsi:type="dcterms:W3CDTF">2001-03-01T17:38:38Z</dcterms:created>
  <dcterms:modified xsi:type="dcterms:W3CDTF">2016-10-05T14:36:26Z</dcterms:modified>
</cp:coreProperties>
</file>