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2394" y="-10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48487F-8978-46D1-8C4B-7342CC8BAB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B45B50-0B6E-4232-87CA-E2BAE974AB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912693-2CAF-4A2C-BB5D-9E8C6721A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5056DA-2850-4F06-9FC5-CE3B24E6E4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363CF6-D4B2-47A3-9DBD-877C72E2CF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DB5022-F2A1-4080-95C4-C23387B8B7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C5A1D1-2FE0-45F6-A872-961DB5E964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7AAC07-5116-4DDB-BE12-B9711E66D7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68A64E-8116-48A9-A8CE-D1EC0D8423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D738AE-C6D8-4313-88C0-D9FD10E293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F91452-2090-4058-B6FC-30180D7B5C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A91FED40-2F89-4791-AC15-89F04AFCA1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685800" y="838200"/>
            <a:ext cx="82296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>
              <a:buFontTx/>
              <a:buChar char="•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Route you ride or drive</a:t>
            </a:r>
          </a:p>
          <a:p>
            <a:pPr lvl="1">
              <a:buFontTx/>
              <a:buChar char="•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Should have about 4-5 different speed limits or segments</a:t>
            </a:r>
          </a:p>
          <a:p>
            <a:pPr lvl="1">
              <a:buFontTx/>
              <a:buChar char="•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For each segment, record:</a:t>
            </a:r>
          </a:p>
          <a:p>
            <a:pPr lvl="2">
              <a:buFontTx/>
              <a:buChar char="•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Length of segment in miles and tenths</a:t>
            </a:r>
          </a:p>
          <a:p>
            <a:pPr lvl="2">
              <a:buFontTx/>
              <a:buChar char="•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Speed Limit in mph (Use Google Maps – Directions)</a:t>
            </a: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822325" y="3429000"/>
            <a:ext cx="5388013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u="sng" dirty="0">
                <a:latin typeface="Times New Roman" pitchFamily="18" charset="0"/>
                <a:cs typeface="Times New Roman" pitchFamily="18" charset="0"/>
              </a:rPr>
              <a:t>Example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		Length	Speed Limit</a:t>
            </a:r>
          </a:p>
          <a:p>
            <a:r>
              <a:rPr lang="en-US" sz="2400" u="sng" dirty="0">
                <a:latin typeface="Times New Roman" pitchFamily="18" charset="0"/>
                <a:cs typeface="Times New Roman" pitchFamily="18" charset="0"/>
              </a:rPr>
              <a:t>Street</a:t>
            </a:r>
            <a:r>
              <a:rPr lang="en-US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u="sng" dirty="0">
                <a:latin typeface="Times New Roman" pitchFamily="18" charset="0"/>
                <a:cs typeface="Times New Roman" pitchFamily="18" charset="0"/>
              </a:rPr>
              <a:t>			miles		mph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Caldew/35th		.2		25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Capital Hwy		.8		35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I-5			12		55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Boones Ferry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1.5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45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Boones Ferry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.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2		20</a:t>
            </a:r>
          </a:p>
        </p:txBody>
      </p:sp>
      <p:sp>
        <p:nvSpPr>
          <p:cNvPr id="2" name="Rectangle 6"/>
          <p:cNvSpPr>
            <a:spLocks noChangeArrowheads="1"/>
          </p:cNvSpPr>
          <p:nvPr/>
        </p:nvSpPr>
        <p:spPr bwMode="auto">
          <a:xfrm>
            <a:off x="381000" y="55563"/>
            <a:ext cx="448148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u="sng" dirty="0">
                <a:latin typeface="Times New Roman" pitchFamily="18" charset="0"/>
                <a:cs typeface="Times New Roman" pitchFamily="18" charset="0"/>
              </a:rPr>
              <a:t>No Reason To Speed Lab: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build="p" bldLvl="3"/>
      <p:bldP spid="2053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45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Slide 1</vt:lpstr>
    </vt:vector>
  </TitlesOfParts>
  <Company>Tigard Tualatin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 Murray</dc:creator>
  <cp:lastModifiedBy>Murray, Christopher</cp:lastModifiedBy>
  <cp:revision>6</cp:revision>
  <dcterms:created xsi:type="dcterms:W3CDTF">2009-09-03T22:36:01Z</dcterms:created>
  <dcterms:modified xsi:type="dcterms:W3CDTF">2016-09-06T19:47:07Z</dcterms:modified>
</cp:coreProperties>
</file>