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3030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94C4-9E0A-4FE7-B680-BC24F55AF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4DC7-FB6E-4A2D-B5A3-44B3F9579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242D-38E6-49F3-AAF4-BE75758D0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DDC7D-5485-41AD-9C98-69044233D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15F5-E4CB-4120-ACEF-17ED875D4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F18CF-A3FD-4374-9D15-BA6B16642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580FB-8E21-475B-8486-BF54FD02F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368E-5720-47AB-949F-C06F4CFC4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0DDD-6B28-4DE7-AC5C-4217A042C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711E-A785-455A-AD85-505CEA13D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0D7C-BF81-4C3C-A05B-8271EF691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B63F5B-D237-4051-84EF-36B51791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6200" y="152400"/>
            <a:ext cx="5180013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963988" y="2744788"/>
            <a:ext cx="4646612" cy="2589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257800" y="1412875"/>
            <a:ext cx="3910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&lt;Front (The side with lines??)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857500" y="38100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Back&gt;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28600" y="685800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Name/Pronouns</a:t>
            </a:r>
            <a:r>
              <a:rPr lang="en-US" dirty="0"/>
              <a:t>	</a:t>
            </a:r>
          </a:p>
          <a:p>
            <a:pPr>
              <a:buFontTx/>
              <a:buChar char="•"/>
            </a:pPr>
            <a:r>
              <a:rPr lang="en-US" dirty="0"/>
              <a:t>Parents’ names	</a:t>
            </a:r>
          </a:p>
          <a:p>
            <a:pPr>
              <a:buFontTx/>
              <a:buChar char="•"/>
            </a:pPr>
            <a:r>
              <a:rPr lang="en-US" dirty="0"/>
              <a:t>Academic Interests	</a:t>
            </a:r>
          </a:p>
          <a:p>
            <a:pPr>
              <a:buFontTx/>
              <a:buChar char="•"/>
            </a:pPr>
            <a:r>
              <a:rPr lang="en-US" smtClean="0"/>
              <a:t>Relations who </a:t>
            </a:r>
            <a:r>
              <a:rPr lang="en-US" dirty="0"/>
              <a:t>have had me as a teacher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4038600" y="2819400"/>
            <a:ext cx="45116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200" dirty="0" smtClean="0"/>
              <a:t>General interests, hobbies, sports – </a:t>
            </a:r>
            <a:r>
              <a:rPr lang="en-US" sz="2200" b="1" u="sng" dirty="0" smtClean="0"/>
              <a:t>what you do for fun</a:t>
            </a:r>
          </a:p>
          <a:p>
            <a:pPr>
              <a:buFontTx/>
              <a:buChar char="•"/>
            </a:pPr>
            <a:r>
              <a:rPr lang="en-US" sz="2200" dirty="0" smtClean="0"/>
              <a:t>What do you hope to learn in Physics</a:t>
            </a:r>
          </a:p>
          <a:p>
            <a:pPr>
              <a:buFontTx/>
              <a:buChar char="•"/>
            </a:pPr>
            <a:r>
              <a:rPr lang="en-US" sz="2200" dirty="0" smtClean="0"/>
              <a:t>What </a:t>
            </a:r>
            <a:r>
              <a:rPr lang="en-US" sz="2200" u="sng" dirty="0" smtClean="0"/>
              <a:t>one thing</a:t>
            </a:r>
            <a:r>
              <a:rPr lang="en-US" sz="2200" dirty="0" smtClean="0"/>
              <a:t> should I know about you</a:t>
            </a:r>
          </a:p>
          <a:p>
            <a:pPr>
              <a:buFontTx/>
              <a:buChar char="•"/>
            </a:pPr>
            <a:r>
              <a:rPr lang="en-US" sz="2200" dirty="0" smtClean="0"/>
              <a:t>What was one fun thing you did over the Summer</a:t>
            </a:r>
            <a:endParaRPr lang="en-US" sz="2200" dirty="0"/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76213" y="4953000"/>
            <a:ext cx="58435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My contact info:</a:t>
            </a:r>
          </a:p>
          <a:p>
            <a:pPr lvl="1">
              <a:buFontTx/>
              <a:buChar char="•"/>
            </a:pPr>
            <a:r>
              <a:rPr lang="en-US" sz="2800"/>
              <a:t>cmurray@ttsd.k12.or.us </a:t>
            </a:r>
          </a:p>
          <a:p>
            <a:pPr lvl="1">
              <a:buFontTx/>
              <a:buChar char="•"/>
            </a:pPr>
            <a:r>
              <a:rPr lang="en-US" sz="2800"/>
              <a:t>503-431-5721</a:t>
            </a:r>
          </a:p>
          <a:p>
            <a:pPr lvl="1">
              <a:buFontTx/>
              <a:buChar char="•"/>
            </a:pPr>
            <a:r>
              <a:rPr lang="en-US" sz="3600" b="1"/>
              <a:t>tuhsphysics.ttsd.k12.or.us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</cp:revision>
  <dcterms:created xsi:type="dcterms:W3CDTF">2006-08-31T21:37:08Z</dcterms:created>
  <dcterms:modified xsi:type="dcterms:W3CDTF">2019-08-29T20:17:08Z</dcterms:modified>
</cp:coreProperties>
</file>