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290A-86AA-4944-88A7-D9F3E851C24A}" type="datetimeFigureOut">
              <a:rPr lang="en-US" smtClean="0"/>
              <a:pPr/>
              <a:t>2017-09-05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792B-FDDC-4FAE-AD9C-D8359464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614" y="304800"/>
            <a:ext cx="855458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this class works: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Lecture/Demos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Whiteboards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work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Homework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Review/Videos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Formative Assessment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Summative Assessment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2014-11-20T18:08:26Z</dcterms:created>
  <dcterms:modified xsi:type="dcterms:W3CDTF">2017-09-05T23:49:54Z</dcterms:modified>
</cp:coreProperties>
</file>