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CC46-A975-4EBD-9E2D-8ABC7ADB923D}" type="datetimeFigureOut">
              <a:rPr lang="en-US" smtClean="0"/>
              <a:t>2019-12-10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F1E2-D1F9-414E-830F-C994F80DB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CC46-A975-4EBD-9E2D-8ABC7ADB923D}" type="datetimeFigureOut">
              <a:rPr lang="en-US" smtClean="0"/>
              <a:t>2019-12-10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F1E2-D1F9-414E-830F-C994F80DB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CC46-A975-4EBD-9E2D-8ABC7ADB923D}" type="datetimeFigureOut">
              <a:rPr lang="en-US" smtClean="0"/>
              <a:t>2019-12-10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F1E2-D1F9-414E-830F-C994F80DB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CC46-A975-4EBD-9E2D-8ABC7ADB923D}" type="datetimeFigureOut">
              <a:rPr lang="en-US" smtClean="0"/>
              <a:t>2019-12-10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F1E2-D1F9-414E-830F-C994F80DB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CC46-A975-4EBD-9E2D-8ABC7ADB923D}" type="datetimeFigureOut">
              <a:rPr lang="en-US" smtClean="0"/>
              <a:t>2019-12-10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F1E2-D1F9-414E-830F-C994F80DB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CC46-A975-4EBD-9E2D-8ABC7ADB923D}" type="datetimeFigureOut">
              <a:rPr lang="en-US" smtClean="0"/>
              <a:t>2019-12-10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F1E2-D1F9-414E-830F-C994F80DB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CC46-A975-4EBD-9E2D-8ABC7ADB923D}" type="datetimeFigureOut">
              <a:rPr lang="en-US" smtClean="0"/>
              <a:t>2019-12-10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F1E2-D1F9-414E-830F-C994F80DB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CC46-A975-4EBD-9E2D-8ABC7ADB923D}" type="datetimeFigureOut">
              <a:rPr lang="en-US" smtClean="0"/>
              <a:t>2019-12-10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F1E2-D1F9-414E-830F-C994F80DB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CC46-A975-4EBD-9E2D-8ABC7ADB923D}" type="datetimeFigureOut">
              <a:rPr lang="en-US" smtClean="0"/>
              <a:t>2019-12-10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F1E2-D1F9-414E-830F-C994F80DB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CC46-A975-4EBD-9E2D-8ABC7ADB923D}" type="datetimeFigureOut">
              <a:rPr lang="en-US" smtClean="0"/>
              <a:t>2019-12-10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F1E2-D1F9-414E-830F-C994F80DB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CC46-A975-4EBD-9E2D-8ABC7ADB923D}" type="datetimeFigureOut">
              <a:rPr lang="en-US" smtClean="0"/>
              <a:t>2019-12-10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F1E2-D1F9-414E-830F-C994F80DB0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CC46-A975-4EBD-9E2D-8ABC7ADB923D}" type="datetimeFigureOut">
              <a:rPr lang="en-US" smtClean="0"/>
              <a:t>2019-12-10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9F1E2-D1F9-414E-830F-C994F80DB0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05000" y="3200400"/>
            <a:ext cx="5638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057400" y="1981200"/>
            <a:ext cx="0" cy="2438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81800" y="32004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245366" y="3021834"/>
            <a:ext cx="926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198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40386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9718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50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294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05000" y="3200400"/>
            <a:ext cx="5638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057400" y="1981200"/>
            <a:ext cx="0" cy="2438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81800" y="32004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031464" y="3021834"/>
            <a:ext cx="1354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198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40386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9718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50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294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05000" y="3200400"/>
            <a:ext cx="5638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057400" y="1981200"/>
            <a:ext cx="0" cy="2438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81800" y="32004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359116" y="3021834"/>
            <a:ext cx="69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198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40386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9718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50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294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2019-12-10T21:01:57Z</dcterms:created>
  <dcterms:modified xsi:type="dcterms:W3CDTF">2019-12-10T21:26:47Z</dcterms:modified>
</cp:coreProperties>
</file>