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C133-E6D9-4AA5-AD4B-FDD43A1E1095}" type="datetimeFigureOut">
              <a:rPr lang="en-US" smtClean="0"/>
              <a:t>2020-02-03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C25C-8B80-4492-BE25-FAB7D7C81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C133-E6D9-4AA5-AD4B-FDD43A1E1095}" type="datetimeFigureOut">
              <a:rPr lang="en-US" smtClean="0"/>
              <a:t>2020-02-03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C25C-8B80-4492-BE25-FAB7D7C81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C133-E6D9-4AA5-AD4B-FDD43A1E1095}" type="datetimeFigureOut">
              <a:rPr lang="en-US" smtClean="0"/>
              <a:t>2020-02-03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C25C-8B80-4492-BE25-FAB7D7C81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C133-E6D9-4AA5-AD4B-FDD43A1E1095}" type="datetimeFigureOut">
              <a:rPr lang="en-US" smtClean="0"/>
              <a:t>2020-02-03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C25C-8B80-4492-BE25-FAB7D7C81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C133-E6D9-4AA5-AD4B-FDD43A1E1095}" type="datetimeFigureOut">
              <a:rPr lang="en-US" smtClean="0"/>
              <a:t>2020-02-03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C25C-8B80-4492-BE25-FAB7D7C81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C133-E6D9-4AA5-AD4B-FDD43A1E1095}" type="datetimeFigureOut">
              <a:rPr lang="en-US" smtClean="0"/>
              <a:t>2020-02-03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C25C-8B80-4492-BE25-FAB7D7C81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C133-E6D9-4AA5-AD4B-FDD43A1E1095}" type="datetimeFigureOut">
              <a:rPr lang="en-US" smtClean="0"/>
              <a:t>2020-02-03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C25C-8B80-4492-BE25-FAB7D7C81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C133-E6D9-4AA5-AD4B-FDD43A1E1095}" type="datetimeFigureOut">
              <a:rPr lang="en-US" smtClean="0"/>
              <a:t>2020-02-03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C25C-8B80-4492-BE25-FAB7D7C81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C133-E6D9-4AA5-AD4B-FDD43A1E1095}" type="datetimeFigureOut">
              <a:rPr lang="en-US" smtClean="0"/>
              <a:t>2020-02-03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C25C-8B80-4492-BE25-FAB7D7C81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C133-E6D9-4AA5-AD4B-FDD43A1E1095}" type="datetimeFigureOut">
              <a:rPr lang="en-US" smtClean="0"/>
              <a:t>2020-02-03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C25C-8B80-4492-BE25-FAB7D7C81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C133-E6D9-4AA5-AD4B-FDD43A1E1095}" type="datetimeFigureOut">
              <a:rPr lang="en-US" smtClean="0"/>
              <a:t>2020-02-03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C25C-8B80-4492-BE25-FAB7D7C81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6C133-E6D9-4AA5-AD4B-FDD43A1E1095}" type="datetimeFigureOut">
              <a:rPr lang="en-US" smtClean="0"/>
              <a:t>2020-02-03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9C25C-8B80-4492-BE25-FAB7D7C811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209800" y="3276600"/>
            <a:ext cx="3962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209800" y="2286000"/>
            <a:ext cx="0" cy="1905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200000">
            <a:off x="1483213" y="2970794"/>
            <a:ext cx="603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Emf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0800000">
            <a:off x="1862623" y="30903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54602" y="380253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9718" y="22289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7</cp:revision>
  <dcterms:created xsi:type="dcterms:W3CDTF">2020-02-03T21:00:39Z</dcterms:created>
  <dcterms:modified xsi:type="dcterms:W3CDTF">2020-02-03T22:05:22Z</dcterms:modified>
</cp:coreProperties>
</file>